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Orbitron Medium"/>
      <p:regular r:id="rId29"/>
      <p:bold r:id="rId30"/>
    </p:embeddedFont>
    <p:embeddedFont>
      <p:font typeface="Orbitron"/>
      <p:regular r:id="rId31"/>
      <p:bold r:id="rId32"/>
    </p:embeddedFont>
    <p:embeddedFont>
      <p:font typeface="Kanit Light"/>
      <p:regular r:id="rId33"/>
      <p:bold r:id="rId34"/>
      <p:italic r:id="rId35"/>
      <p:boldItalic r:id="rId36"/>
    </p:embeddedFont>
    <p:embeddedFont>
      <p:font typeface="Kanit"/>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595D6E-AC67-487F-9984-A363F316AC4C}">
  <a:tblStyle styleId="{61595D6E-AC67-487F-9984-A363F316AC4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Kanit-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rbitron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rbitron-regular.fntdata"/><Relationship Id="rId30" Type="http://schemas.openxmlformats.org/officeDocument/2006/relationships/font" Target="fonts/OrbitronMedium-bold.fntdata"/><Relationship Id="rId11" Type="http://schemas.openxmlformats.org/officeDocument/2006/relationships/slide" Target="slides/slide6.xml"/><Relationship Id="rId33" Type="http://schemas.openxmlformats.org/officeDocument/2006/relationships/font" Target="fonts/KanitLight-regular.fntdata"/><Relationship Id="rId10" Type="http://schemas.openxmlformats.org/officeDocument/2006/relationships/slide" Target="slides/slide5.xml"/><Relationship Id="rId32" Type="http://schemas.openxmlformats.org/officeDocument/2006/relationships/font" Target="fonts/Orbitron-bold.fntdata"/><Relationship Id="rId13" Type="http://schemas.openxmlformats.org/officeDocument/2006/relationships/slide" Target="slides/slide8.xml"/><Relationship Id="rId35" Type="http://schemas.openxmlformats.org/officeDocument/2006/relationships/font" Target="fonts/KanitLight-italic.fntdata"/><Relationship Id="rId12" Type="http://schemas.openxmlformats.org/officeDocument/2006/relationships/slide" Target="slides/slide7.xml"/><Relationship Id="rId34" Type="http://schemas.openxmlformats.org/officeDocument/2006/relationships/font" Target="fonts/KanitLight-bold.fntdata"/><Relationship Id="rId15" Type="http://schemas.openxmlformats.org/officeDocument/2006/relationships/slide" Target="slides/slide10.xml"/><Relationship Id="rId37" Type="http://schemas.openxmlformats.org/officeDocument/2006/relationships/font" Target="fonts/Kanit-regular.fntdata"/><Relationship Id="rId14" Type="http://schemas.openxmlformats.org/officeDocument/2006/relationships/slide" Target="slides/slide9.xml"/><Relationship Id="rId36" Type="http://schemas.openxmlformats.org/officeDocument/2006/relationships/font" Target="fonts/KanitLight-boldItalic.fntdata"/><Relationship Id="rId17" Type="http://schemas.openxmlformats.org/officeDocument/2006/relationships/slide" Target="slides/slide12.xml"/><Relationship Id="rId39" Type="http://schemas.openxmlformats.org/officeDocument/2006/relationships/font" Target="fonts/Kanit-italic.fntdata"/><Relationship Id="rId16" Type="http://schemas.openxmlformats.org/officeDocument/2006/relationships/slide" Target="slides/slide11.xml"/><Relationship Id="rId38" Type="http://schemas.openxmlformats.org/officeDocument/2006/relationships/font" Target="fonts/Kani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38e7eb984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38e7eb984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421356709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421356709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423005f00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423005f00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421356709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421356709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423005f00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423005f00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421356709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421356709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fb8bc67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fb8bc67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421356709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421356709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9c6e9e772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9c6e9e772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423005f00e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423005f00e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423005f00e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423005f00e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ff18b49f3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ff18b49f3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376c313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3376c313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38e7eb98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38e7eb98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38e7eb984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38e7eb984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38e7eb984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38e7eb984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38e7eb984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38e7eb984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38e7eb984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38e7eb984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60000"/>
          </a:blip>
          <a:stretch>
            <a:fillRect/>
          </a:stretch>
        </p:blipFill>
        <p:spPr>
          <a:xfrm>
            <a:off x="0" y="0"/>
            <a:ext cx="9144003" cy="5143501"/>
          </a:xfrm>
          <a:prstGeom prst="rect">
            <a:avLst/>
          </a:prstGeom>
          <a:noFill/>
          <a:ln>
            <a:noFill/>
          </a:ln>
        </p:spPr>
      </p:pic>
      <p:sp>
        <p:nvSpPr>
          <p:cNvPr id="10" name="Google Shape;10;p2"/>
          <p:cNvSpPr txBox="1"/>
          <p:nvPr>
            <p:ph type="ctrTitle"/>
          </p:nvPr>
        </p:nvSpPr>
        <p:spPr>
          <a:xfrm>
            <a:off x="1654450" y="1307025"/>
            <a:ext cx="5682300" cy="19938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Clr>
                <a:srgbClr val="191919"/>
              </a:buClr>
              <a:buSzPts val="5200"/>
              <a:buNone/>
              <a:defRPr sz="8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654575" y="3450425"/>
            <a:ext cx="5682300" cy="409500"/>
          </a:xfrm>
          <a:prstGeom prst="rect">
            <a:avLst/>
          </a:prstGeom>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2" name="Google Shape;12;p2"/>
          <p:cNvPicPr preferRelativeResize="0"/>
          <p:nvPr/>
        </p:nvPicPr>
        <p:blipFill>
          <a:blip r:embed="rId3">
            <a:alphaModFix/>
          </a:blip>
          <a:stretch>
            <a:fillRect/>
          </a:stretch>
        </p:blipFill>
        <p:spPr>
          <a:xfrm>
            <a:off x="-330675" y="-145538"/>
            <a:ext cx="9557898" cy="5376326"/>
          </a:xfrm>
          <a:prstGeom prst="rect">
            <a:avLst/>
          </a:prstGeom>
          <a:noFill/>
          <a:ln>
            <a:noFill/>
          </a:ln>
        </p:spPr>
      </p:pic>
      <p:grpSp>
        <p:nvGrpSpPr>
          <p:cNvPr id="13" name="Google Shape;13;p2"/>
          <p:cNvGrpSpPr/>
          <p:nvPr/>
        </p:nvGrpSpPr>
        <p:grpSpPr>
          <a:xfrm>
            <a:off x="8657175" y="772575"/>
            <a:ext cx="74100" cy="1788450"/>
            <a:chOff x="8657175" y="772575"/>
            <a:chExt cx="74100" cy="1788450"/>
          </a:xfrm>
        </p:grpSpPr>
        <p:sp>
          <p:nvSpPr>
            <p:cNvPr id="14" name="Google Shape;14;p2"/>
            <p:cNvSpPr/>
            <p:nvPr/>
          </p:nvSpPr>
          <p:spPr>
            <a:xfrm>
              <a:off x="8657175" y="772575"/>
              <a:ext cx="74100" cy="142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sp>
          <p:nvSpPr>
            <p:cNvPr id="15" name="Google Shape;15;p2"/>
            <p:cNvSpPr/>
            <p:nvPr/>
          </p:nvSpPr>
          <p:spPr>
            <a:xfrm>
              <a:off x="8657175" y="2304150"/>
              <a:ext cx="74100" cy="7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sp>
          <p:nvSpPr>
            <p:cNvPr id="16" name="Google Shape;16;p2"/>
            <p:cNvSpPr/>
            <p:nvPr/>
          </p:nvSpPr>
          <p:spPr>
            <a:xfrm>
              <a:off x="8657175" y="2483925"/>
              <a:ext cx="74100" cy="7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grpSp>
      <p:sp>
        <p:nvSpPr>
          <p:cNvPr id="17" name="Google Shape;17;p2"/>
          <p:cNvSpPr/>
          <p:nvPr/>
        </p:nvSpPr>
        <p:spPr>
          <a:xfrm>
            <a:off x="8809575" y="4485025"/>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18" name="Google Shape;18;p2"/>
          <p:cNvSpPr/>
          <p:nvPr/>
        </p:nvSpPr>
        <p:spPr>
          <a:xfrm>
            <a:off x="8657175" y="4637450"/>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19" name="Google Shape;19;p2"/>
          <p:cNvSpPr/>
          <p:nvPr/>
        </p:nvSpPr>
        <p:spPr>
          <a:xfrm>
            <a:off x="8809575" y="4789875"/>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nvGrpSpPr>
          <p:cNvPr id="20" name="Google Shape;20;p2"/>
          <p:cNvGrpSpPr/>
          <p:nvPr/>
        </p:nvGrpSpPr>
        <p:grpSpPr>
          <a:xfrm>
            <a:off x="205650" y="308475"/>
            <a:ext cx="150300" cy="378950"/>
            <a:chOff x="205650" y="308475"/>
            <a:chExt cx="150300" cy="378950"/>
          </a:xfrm>
        </p:grpSpPr>
        <p:sp>
          <p:nvSpPr>
            <p:cNvPr id="21" name="Google Shape;21;p2"/>
            <p:cNvSpPr/>
            <p:nvPr/>
          </p:nvSpPr>
          <p:spPr>
            <a:xfrm>
              <a:off x="205650" y="308475"/>
              <a:ext cx="74100" cy="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22" name="Google Shape;22;p2"/>
            <p:cNvSpPr/>
            <p:nvPr/>
          </p:nvSpPr>
          <p:spPr>
            <a:xfrm>
              <a:off x="281850" y="460900"/>
              <a:ext cx="74100" cy="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23" name="Google Shape;23;p2"/>
            <p:cNvSpPr/>
            <p:nvPr/>
          </p:nvSpPr>
          <p:spPr>
            <a:xfrm>
              <a:off x="205650" y="613325"/>
              <a:ext cx="74100" cy="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grpSp>
        <p:nvGrpSpPr>
          <p:cNvPr id="24" name="Google Shape;24;p2"/>
          <p:cNvGrpSpPr/>
          <p:nvPr/>
        </p:nvGrpSpPr>
        <p:grpSpPr>
          <a:xfrm>
            <a:off x="1085475" y="4711575"/>
            <a:ext cx="536998" cy="134100"/>
            <a:chOff x="1085475" y="4711575"/>
            <a:chExt cx="536998" cy="134100"/>
          </a:xfrm>
        </p:grpSpPr>
        <p:sp>
          <p:nvSpPr>
            <p:cNvPr id="25" name="Google Shape;25;p2"/>
            <p:cNvSpPr/>
            <p:nvPr/>
          </p:nvSpPr>
          <p:spPr>
            <a:xfrm>
              <a:off x="1085475" y="471157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26" name="Google Shape;26;p2"/>
            <p:cNvSpPr/>
            <p:nvPr/>
          </p:nvSpPr>
          <p:spPr>
            <a:xfrm>
              <a:off x="1219774" y="471157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27" name="Google Shape;27;p2"/>
            <p:cNvSpPr/>
            <p:nvPr/>
          </p:nvSpPr>
          <p:spPr>
            <a:xfrm>
              <a:off x="1354074" y="471157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28" name="Google Shape;28;p2"/>
            <p:cNvSpPr/>
            <p:nvPr/>
          </p:nvSpPr>
          <p:spPr>
            <a:xfrm>
              <a:off x="1488373" y="471157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0" name="Shape 80"/>
        <p:cNvGrpSpPr/>
        <p:nvPr/>
      </p:nvGrpSpPr>
      <p:grpSpPr>
        <a:xfrm>
          <a:off x="0" y="0"/>
          <a:ext cx="0" cy="0"/>
          <a:chOff x="0" y="0"/>
          <a:chExt cx="0" cy="0"/>
        </a:xfrm>
      </p:grpSpPr>
      <p:pic>
        <p:nvPicPr>
          <p:cNvPr id="81" name="Google Shape;81;p11"/>
          <p:cNvPicPr preferRelativeResize="0"/>
          <p:nvPr/>
        </p:nvPicPr>
        <p:blipFill>
          <a:blip r:embed="rId2">
            <a:alphaModFix amt="60000"/>
          </a:blip>
          <a:stretch>
            <a:fillRect/>
          </a:stretch>
        </p:blipFill>
        <p:spPr>
          <a:xfrm>
            <a:off x="0" y="0"/>
            <a:ext cx="9144003" cy="5143501"/>
          </a:xfrm>
          <a:prstGeom prst="rect">
            <a:avLst/>
          </a:prstGeom>
          <a:noFill/>
          <a:ln>
            <a:noFill/>
          </a:ln>
        </p:spPr>
      </p:pic>
      <p:pic>
        <p:nvPicPr>
          <p:cNvPr id="82" name="Google Shape;82;p11"/>
          <p:cNvPicPr preferRelativeResize="0"/>
          <p:nvPr/>
        </p:nvPicPr>
        <p:blipFill>
          <a:blip r:embed="rId3">
            <a:alphaModFix/>
          </a:blip>
          <a:stretch>
            <a:fillRect/>
          </a:stretch>
        </p:blipFill>
        <p:spPr>
          <a:xfrm>
            <a:off x="-330675" y="-145538"/>
            <a:ext cx="9557898" cy="5376326"/>
          </a:xfrm>
          <a:prstGeom prst="rect">
            <a:avLst/>
          </a:prstGeom>
          <a:noFill/>
          <a:ln>
            <a:noFill/>
          </a:ln>
        </p:spPr>
      </p:pic>
      <p:sp>
        <p:nvSpPr>
          <p:cNvPr id="83" name="Google Shape;83;p11"/>
          <p:cNvSpPr txBox="1"/>
          <p:nvPr>
            <p:ph hasCustomPrompt="1" type="title"/>
          </p:nvPr>
        </p:nvSpPr>
        <p:spPr>
          <a:xfrm>
            <a:off x="1572500" y="1125725"/>
            <a:ext cx="61068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4" name="Google Shape;84;p11"/>
          <p:cNvSpPr txBox="1"/>
          <p:nvPr>
            <p:ph idx="1" type="subTitle"/>
          </p:nvPr>
        </p:nvSpPr>
        <p:spPr>
          <a:xfrm>
            <a:off x="1572500" y="2823154"/>
            <a:ext cx="6106800" cy="713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85" name="Google Shape;85;p11"/>
          <p:cNvGrpSpPr/>
          <p:nvPr/>
        </p:nvGrpSpPr>
        <p:grpSpPr>
          <a:xfrm>
            <a:off x="8776650" y="3054575"/>
            <a:ext cx="74100" cy="1788450"/>
            <a:chOff x="8657175" y="772575"/>
            <a:chExt cx="74100" cy="1788450"/>
          </a:xfrm>
        </p:grpSpPr>
        <p:sp>
          <p:nvSpPr>
            <p:cNvPr id="86" name="Google Shape;86;p11"/>
            <p:cNvSpPr/>
            <p:nvPr/>
          </p:nvSpPr>
          <p:spPr>
            <a:xfrm>
              <a:off x="8657175" y="772575"/>
              <a:ext cx="74100" cy="142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sp>
          <p:nvSpPr>
            <p:cNvPr id="87" name="Google Shape;87;p11"/>
            <p:cNvSpPr/>
            <p:nvPr/>
          </p:nvSpPr>
          <p:spPr>
            <a:xfrm>
              <a:off x="8657175" y="2304150"/>
              <a:ext cx="74100" cy="7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sp>
          <p:nvSpPr>
            <p:cNvPr id="88" name="Google Shape;88;p11"/>
            <p:cNvSpPr/>
            <p:nvPr/>
          </p:nvSpPr>
          <p:spPr>
            <a:xfrm>
              <a:off x="8657175" y="2483925"/>
              <a:ext cx="74100" cy="7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grpSp>
      <p:grpSp>
        <p:nvGrpSpPr>
          <p:cNvPr id="89" name="Google Shape;89;p11"/>
          <p:cNvGrpSpPr/>
          <p:nvPr/>
        </p:nvGrpSpPr>
        <p:grpSpPr>
          <a:xfrm>
            <a:off x="205650" y="308475"/>
            <a:ext cx="150300" cy="378950"/>
            <a:chOff x="205650" y="308475"/>
            <a:chExt cx="150300" cy="378950"/>
          </a:xfrm>
        </p:grpSpPr>
        <p:sp>
          <p:nvSpPr>
            <p:cNvPr id="90" name="Google Shape;90;p11"/>
            <p:cNvSpPr/>
            <p:nvPr/>
          </p:nvSpPr>
          <p:spPr>
            <a:xfrm>
              <a:off x="205650" y="308475"/>
              <a:ext cx="74100" cy="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91" name="Google Shape;91;p11"/>
            <p:cNvSpPr/>
            <p:nvPr/>
          </p:nvSpPr>
          <p:spPr>
            <a:xfrm>
              <a:off x="281850" y="460900"/>
              <a:ext cx="74100" cy="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92" name="Google Shape;92;p11"/>
            <p:cNvSpPr/>
            <p:nvPr/>
          </p:nvSpPr>
          <p:spPr>
            <a:xfrm>
              <a:off x="205650" y="613325"/>
              <a:ext cx="74100" cy="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93" name="Shape 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94" name="Shape 94"/>
        <p:cNvGrpSpPr/>
        <p:nvPr/>
      </p:nvGrpSpPr>
      <p:grpSpPr>
        <a:xfrm>
          <a:off x="0" y="0"/>
          <a:ext cx="0" cy="0"/>
          <a:chOff x="0" y="0"/>
          <a:chExt cx="0" cy="0"/>
        </a:xfrm>
      </p:grpSpPr>
      <p:sp>
        <p:nvSpPr>
          <p:cNvPr id="95" name="Google Shape;9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6" name="Google Shape;96;p13"/>
          <p:cNvSpPr txBox="1"/>
          <p:nvPr>
            <p:ph hasCustomPrompt="1" idx="2" type="title"/>
          </p:nvPr>
        </p:nvSpPr>
        <p:spPr>
          <a:xfrm>
            <a:off x="862325" y="148088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p:nvPr>
            <p:ph hasCustomPrompt="1" idx="3" type="title"/>
          </p:nvPr>
        </p:nvSpPr>
        <p:spPr>
          <a:xfrm>
            <a:off x="862325" y="291429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p:nvPr>
            <p:ph hasCustomPrompt="1" idx="4" type="title"/>
          </p:nvPr>
        </p:nvSpPr>
        <p:spPr>
          <a:xfrm>
            <a:off x="3554100" y="148088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p:nvPr>
            <p:ph hasCustomPrompt="1" idx="5" type="title"/>
          </p:nvPr>
        </p:nvSpPr>
        <p:spPr>
          <a:xfrm>
            <a:off x="3554100" y="291429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hasCustomPrompt="1" idx="6" type="title"/>
          </p:nvPr>
        </p:nvSpPr>
        <p:spPr>
          <a:xfrm>
            <a:off x="6260875" y="148088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p:nvPr>
            <p:ph hasCustomPrompt="1" idx="7" type="title"/>
          </p:nvPr>
        </p:nvSpPr>
        <p:spPr>
          <a:xfrm>
            <a:off x="6260875" y="291429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p:nvPr>
            <p:ph idx="1" type="subTitle"/>
          </p:nvPr>
        </p:nvSpPr>
        <p:spPr>
          <a:xfrm>
            <a:off x="862325" y="1984475"/>
            <a:ext cx="20358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3" name="Google Shape;103;p13"/>
          <p:cNvSpPr txBox="1"/>
          <p:nvPr>
            <p:ph idx="8" type="subTitle"/>
          </p:nvPr>
        </p:nvSpPr>
        <p:spPr>
          <a:xfrm>
            <a:off x="3554100" y="1984475"/>
            <a:ext cx="20358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4" name="Google Shape;104;p13"/>
          <p:cNvSpPr txBox="1"/>
          <p:nvPr>
            <p:ph idx="9" type="subTitle"/>
          </p:nvPr>
        </p:nvSpPr>
        <p:spPr>
          <a:xfrm>
            <a:off x="6260875" y="1984475"/>
            <a:ext cx="20208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5" name="Google Shape;105;p13"/>
          <p:cNvSpPr txBox="1"/>
          <p:nvPr>
            <p:ph idx="13" type="subTitle"/>
          </p:nvPr>
        </p:nvSpPr>
        <p:spPr>
          <a:xfrm>
            <a:off x="862325" y="3417950"/>
            <a:ext cx="20358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6" name="Google Shape;106;p13"/>
          <p:cNvSpPr txBox="1"/>
          <p:nvPr>
            <p:ph idx="14" type="subTitle"/>
          </p:nvPr>
        </p:nvSpPr>
        <p:spPr>
          <a:xfrm>
            <a:off x="3554100" y="3417950"/>
            <a:ext cx="20172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7" name="Google Shape;107;p13"/>
          <p:cNvSpPr txBox="1"/>
          <p:nvPr>
            <p:ph idx="15" type="subTitle"/>
          </p:nvPr>
        </p:nvSpPr>
        <p:spPr>
          <a:xfrm>
            <a:off x="6260875" y="3417950"/>
            <a:ext cx="20208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108" name="Google Shape;108;p13"/>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109" name="Google Shape;109;p13"/>
          <p:cNvPicPr preferRelativeResize="0"/>
          <p:nvPr/>
        </p:nvPicPr>
        <p:blipFill rotWithShape="1">
          <a:blip r:embed="rId3">
            <a:alphaModFix amt="70000"/>
          </a:blip>
          <a:srcRect b="42243" l="0" r="46170" t="0"/>
          <a:stretch/>
        </p:blipFill>
        <p:spPr>
          <a:xfrm flipH="1">
            <a:off x="5856008" y="0"/>
            <a:ext cx="3287992" cy="1984476"/>
          </a:xfrm>
          <a:prstGeom prst="rect">
            <a:avLst/>
          </a:prstGeom>
          <a:noFill/>
          <a:ln>
            <a:noFill/>
          </a:ln>
        </p:spPr>
      </p:pic>
      <p:sp>
        <p:nvSpPr>
          <p:cNvPr id="110" name="Google Shape;110;p13"/>
          <p:cNvSpPr/>
          <p:nvPr/>
        </p:nvSpPr>
        <p:spPr>
          <a:xfrm>
            <a:off x="8504775" y="4180225"/>
            <a:ext cx="74100" cy="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111" name="Google Shape;111;p13"/>
          <p:cNvSpPr/>
          <p:nvPr/>
        </p:nvSpPr>
        <p:spPr>
          <a:xfrm>
            <a:off x="8352375" y="4332650"/>
            <a:ext cx="74100" cy="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112" name="Google Shape;112;p13"/>
          <p:cNvSpPr/>
          <p:nvPr/>
        </p:nvSpPr>
        <p:spPr>
          <a:xfrm>
            <a:off x="8504775" y="4485075"/>
            <a:ext cx="74100" cy="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3" name="Shape 113"/>
        <p:cNvGrpSpPr/>
        <p:nvPr/>
      </p:nvGrpSpPr>
      <p:grpSpPr>
        <a:xfrm>
          <a:off x="0" y="0"/>
          <a:ext cx="0" cy="0"/>
          <a:chOff x="0" y="0"/>
          <a:chExt cx="0" cy="0"/>
        </a:xfrm>
      </p:grpSpPr>
      <p:sp>
        <p:nvSpPr>
          <p:cNvPr id="114" name="Google Shape;114;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15" name="Google Shape;115;p14"/>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116" name="Google Shape;116;p14"/>
          <p:cNvPicPr preferRelativeResize="0"/>
          <p:nvPr/>
        </p:nvPicPr>
        <p:blipFill rotWithShape="1">
          <a:blip r:embed="rId3">
            <a:alphaModFix amt="70000"/>
          </a:blip>
          <a:srcRect b="42243" l="0" r="46170" t="0"/>
          <a:stretch/>
        </p:blipFill>
        <p:spPr>
          <a:xfrm flipH="1">
            <a:off x="5856008" y="0"/>
            <a:ext cx="3287992" cy="198447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7" name="Shape 117"/>
        <p:cNvGrpSpPr/>
        <p:nvPr/>
      </p:nvGrpSpPr>
      <p:grpSpPr>
        <a:xfrm>
          <a:off x="0" y="0"/>
          <a:ext cx="0" cy="0"/>
          <a:chOff x="0" y="0"/>
          <a:chExt cx="0" cy="0"/>
        </a:xfrm>
      </p:grpSpPr>
      <p:sp>
        <p:nvSpPr>
          <p:cNvPr id="118" name="Google Shape;118;p15"/>
          <p:cNvSpPr txBox="1"/>
          <p:nvPr>
            <p:ph idx="1" type="subTitle"/>
          </p:nvPr>
        </p:nvSpPr>
        <p:spPr>
          <a:xfrm flipH="1">
            <a:off x="727300" y="1631503"/>
            <a:ext cx="3161700" cy="117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Font typeface="Raleway"/>
              <a:buNone/>
              <a:defRPr sz="1600">
                <a:latin typeface="Raleway"/>
                <a:ea typeface="Raleway"/>
                <a:cs typeface="Raleway"/>
                <a:sym typeface="Raleway"/>
              </a:defRPr>
            </a:lvl2pPr>
            <a:lvl3pPr lvl="2" rtl="0">
              <a:lnSpc>
                <a:spcPct val="100000"/>
              </a:lnSpc>
              <a:spcBef>
                <a:spcPts val="0"/>
              </a:spcBef>
              <a:spcAft>
                <a:spcPts val="0"/>
              </a:spcAft>
              <a:buSzPts val="1600"/>
              <a:buFont typeface="Raleway"/>
              <a:buNone/>
              <a:defRPr sz="1600">
                <a:latin typeface="Raleway"/>
                <a:ea typeface="Raleway"/>
                <a:cs typeface="Raleway"/>
                <a:sym typeface="Raleway"/>
              </a:defRPr>
            </a:lvl3pPr>
            <a:lvl4pPr lvl="3" rtl="0">
              <a:lnSpc>
                <a:spcPct val="100000"/>
              </a:lnSpc>
              <a:spcBef>
                <a:spcPts val="0"/>
              </a:spcBef>
              <a:spcAft>
                <a:spcPts val="0"/>
              </a:spcAft>
              <a:buSzPts val="1600"/>
              <a:buFont typeface="Raleway"/>
              <a:buNone/>
              <a:defRPr sz="1600">
                <a:latin typeface="Raleway"/>
                <a:ea typeface="Raleway"/>
                <a:cs typeface="Raleway"/>
                <a:sym typeface="Raleway"/>
              </a:defRPr>
            </a:lvl4pPr>
            <a:lvl5pPr lvl="4" rtl="0">
              <a:lnSpc>
                <a:spcPct val="100000"/>
              </a:lnSpc>
              <a:spcBef>
                <a:spcPts val="0"/>
              </a:spcBef>
              <a:spcAft>
                <a:spcPts val="0"/>
              </a:spcAft>
              <a:buSzPts val="1600"/>
              <a:buFont typeface="Raleway"/>
              <a:buNone/>
              <a:defRPr sz="1600">
                <a:latin typeface="Raleway"/>
                <a:ea typeface="Raleway"/>
                <a:cs typeface="Raleway"/>
                <a:sym typeface="Raleway"/>
              </a:defRPr>
            </a:lvl5pPr>
            <a:lvl6pPr lvl="5" rtl="0">
              <a:lnSpc>
                <a:spcPct val="100000"/>
              </a:lnSpc>
              <a:spcBef>
                <a:spcPts val="0"/>
              </a:spcBef>
              <a:spcAft>
                <a:spcPts val="0"/>
              </a:spcAft>
              <a:buSzPts val="1600"/>
              <a:buFont typeface="Raleway"/>
              <a:buNone/>
              <a:defRPr sz="1600">
                <a:latin typeface="Raleway"/>
                <a:ea typeface="Raleway"/>
                <a:cs typeface="Raleway"/>
                <a:sym typeface="Raleway"/>
              </a:defRPr>
            </a:lvl6pPr>
            <a:lvl7pPr lvl="6" rtl="0">
              <a:lnSpc>
                <a:spcPct val="100000"/>
              </a:lnSpc>
              <a:spcBef>
                <a:spcPts val="0"/>
              </a:spcBef>
              <a:spcAft>
                <a:spcPts val="0"/>
              </a:spcAft>
              <a:buSzPts val="1600"/>
              <a:buFont typeface="Raleway"/>
              <a:buNone/>
              <a:defRPr sz="1600">
                <a:latin typeface="Raleway"/>
                <a:ea typeface="Raleway"/>
                <a:cs typeface="Raleway"/>
                <a:sym typeface="Raleway"/>
              </a:defRPr>
            </a:lvl7pPr>
            <a:lvl8pPr lvl="7" rtl="0">
              <a:lnSpc>
                <a:spcPct val="100000"/>
              </a:lnSpc>
              <a:spcBef>
                <a:spcPts val="0"/>
              </a:spcBef>
              <a:spcAft>
                <a:spcPts val="0"/>
              </a:spcAft>
              <a:buSzPts val="1600"/>
              <a:buFont typeface="Raleway"/>
              <a:buNone/>
              <a:defRPr sz="1600">
                <a:latin typeface="Raleway"/>
                <a:ea typeface="Raleway"/>
                <a:cs typeface="Raleway"/>
                <a:sym typeface="Raleway"/>
              </a:defRPr>
            </a:lvl8pPr>
            <a:lvl9pPr lvl="8" rtl="0">
              <a:lnSpc>
                <a:spcPct val="100000"/>
              </a:lnSpc>
              <a:spcBef>
                <a:spcPts val="0"/>
              </a:spcBef>
              <a:spcAft>
                <a:spcPts val="0"/>
              </a:spcAft>
              <a:buSzPts val="1600"/>
              <a:buFont typeface="Raleway"/>
              <a:buNone/>
              <a:defRPr sz="1600">
                <a:latin typeface="Raleway"/>
                <a:ea typeface="Raleway"/>
                <a:cs typeface="Raleway"/>
                <a:sym typeface="Raleway"/>
              </a:defRPr>
            </a:lvl9pPr>
          </a:lstStyle>
          <a:p/>
        </p:txBody>
      </p:sp>
      <p:sp>
        <p:nvSpPr>
          <p:cNvPr id="119" name="Google Shape;119;p15"/>
          <p:cNvSpPr txBox="1"/>
          <p:nvPr>
            <p:ph type="title"/>
          </p:nvPr>
        </p:nvSpPr>
        <p:spPr>
          <a:xfrm flipH="1">
            <a:off x="727300" y="625225"/>
            <a:ext cx="3161700" cy="1012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0" name="Google Shape;120;p15"/>
          <p:cNvSpPr/>
          <p:nvPr>
            <p:ph idx="2" type="pic"/>
          </p:nvPr>
        </p:nvSpPr>
        <p:spPr>
          <a:xfrm flipH="1">
            <a:off x="5755800" y="587675"/>
            <a:ext cx="2745000" cy="3968100"/>
          </a:xfrm>
          <a:prstGeom prst="snip2DiagRect">
            <a:avLst>
              <a:gd fmla="val 0" name="adj1"/>
              <a:gd fmla="val 16667" name="adj2"/>
            </a:avLst>
          </a:prstGeom>
          <a:noFill/>
          <a:ln cap="flat" cmpd="sng" w="9525">
            <a:solidFill>
              <a:schemeClr val="lt2"/>
            </a:solidFill>
            <a:prstDash val="solid"/>
            <a:round/>
            <a:headEnd len="sm" w="sm" type="none"/>
            <a:tailEnd len="sm" w="sm" type="none"/>
          </a:ln>
        </p:spPr>
      </p:sp>
      <p:sp>
        <p:nvSpPr>
          <p:cNvPr id="121" name="Google Shape;121;p15"/>
          <p:cNvSpPr/>
          <p:nvPr>
            <p:ph idx="3" type="pic"/>
          </p:nvPr>
        </p:nvSpPr>
        <p:spPr>
          <a:xfrm flipH="1">
            <a:off x="1344625" y="3117873"/>
            <a:ext cx="4207500" cy="1437900"/>
          </a:xfrm>
          <a:prstGeom prst="snip2DiagRect">
            <a:avLst>
              <a:gd fmla="val 0" name="adj1"/>
              <a:gd fmla="val 16667" name="adj2"/>
            </a:avLst>
          </a:prstGeom>
          <a:noFill/>
          <a:ln cap="flat" cmpd="sng" w="9525">
            <a:solidFill>
              <a:schemeClr val="lt2"/>
            </a:solidFill>
            <a:prstDash val="solid"/>
            <a:round/>
            <a:headEnd len="sm" w="sm" type="none"/>
            <a:tailEnd len="sm" w="sm" type="none"/>
          </a:ln>
        </p:spPr>
      </p:sp>
      <p:sp>
        <p:nvSpPr>
          <p:cNvPr id="122" name="Google Shape;122;p15"/>
          <p:cNvSpPr/>
          <p:nvPr>
            <p:ph idx="4" type="pic"/>
          </p:nvPr>
        </p:nvSpPr>
        <p:spPr>
          <a:xfrm flipH="1">
            <a:off x="4066825" y="587675"/>
            <a:ext cx="1485300" cy="2361900"/>
          </a:xfrm>
          <a:prstGeom prst="snip1Rect">
            <a:avLst>
              <a:gd fmla="val 16667" name="adj"/>
            </a:avLst>
          </a:prstGeom>
          <a:noFill/>
          <a:ln cap="flat" cmpd="sng" w="9525">
            <a:solidFill>
              <a:schemeClr val="lt2"/>
            </a:solidFill>
            <a:prstDash val="solid"/>
            <a:round/>
            <a:headEnd len="sm" w="sm" type="none"/>
            <a:tailEnd len="sm" w="sm" type="none"/>
          </a:ln>
        </p:spPr>
      </p:sp>
      <p:pic>
        <p:nvPicPr>
          <p:cNvPr id="123" name="Google Shape;123;p15"/>
          <p:cNvPicPr preferRelativeResize="0"/>
          <p:nvPr/>
        </p:nvPicPr>
        <p:blipFill>
          <a:blip r:embed="rId2">
            <a:alphaModFix/>
          </a:blip>
          <a:stretch>
            <a:fillRect/>
          </a:stretch>
        </p:blipFill>
        <p:spPr>
          <a:xfrm>
            <a:off x="-224639" y="-126362"/>
            <a:ext cx="9593277" cy="539622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24" name="Shape 124"/>
        <p:cNvGrpSpPr/>
        <p:nvPr/>
      </p:nvGrpSpPr>
      <p:grpSpPr>
        <a:xfrm>
          <a:off x="0" y="0"/>
          <a:ext cx="0" cy="0"/>
          <a:chOff x="0" y="0"/>
          <a:chExt cx="0" cy="0"/>
        </a:xfrm>
      </p:grpSpPr>
      <p:sp>
        <p:nvSpPr>
          <p:cNvPr id="125" name="Google Shape;125;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6" name="Google Shape;126;p16"/>
          <p:cNvSpPr txBox="1"/>
          <p:nvPr>
            <p:ph idx="1" type="subTitle"/>
          </p:nvPr>
        </p:nvSpPr>
        <p:spPr>
          <a:xfrm>
            <a:off x="680137" y="1660725"/>
            <a:ext cx="2526900" cy="693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27" name="Google Shape;127;p16"/>
          <p:cNvSpPr txBox="1"/>
          <p:nvPr>
            <p:ph idx="2" type="subTitle"/>
          </p:nvPr>
        </p:nvSpPr>
        <p:spPr>
          <a:xfrm>
            <a:off x="680137" y="2511900"/>
            <a:ext cx="25269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8" name="Google Shape;128;p16"/>
          <p:cNvSpPr txBox="1"/>
          <p:nvPr>
            <p:ph idx="3" type="subTitle"/>
          </p:nvPr>
        </p:nvSpPr>
        <p:spPr>
          <a:xfrm>
            <a:off x="3306163" y="2511900"/>
            <a:ext cx="25269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9" name="Google Shape;129;p16"/>
          <p:cNvSpPr txBox="1"/>
          <p:nvPr>
            <p:ph idx="4" type="subTitle"/>
          </p:nvPr>
        </p:nvSpPr>
        <p:spPr>
          <a:xfrm>
            <a:off x="5936963" y="2511900"/>
            <a:ext cx="25269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0" name="Google Shape;130;p16"/>
          <p:cNvSpPr txBox="1"/>
          <p:nvPr>
            <p:ph idx="5" type="subTitle"/>
          </p:nvPr>
        </p:nvSpPr>
        <p:spPr>
          <a:xfrm>
            <a:off x="3306162" y="1660725"/>
            <a:ext cx="2526900" cy="693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31" name="Google Shape;131;p16"/>
          <p:cNvSpPr txBox="1"/>
          <p:nvPr>
            <p:ph idx="6" type="subTitle"/>
          </p:nvPr>
        </p:nvSpPr>
        <p:spPr>
          <a:xfrm>
            <a:off x="5936963" y="1660725"/>
            <a:ext cx="2526900" cy="693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pic>
        <p:nvPicPr>
          <p:cNvPr id="132" name="Google Shape;132;p16"/>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133" name="Google Shape;133;p16"/>
          <p:cNvPicPr preferRelativeResize="0"/>
          <p:nvPr/>
        </p:nvPicPr>
        <p:blipFill rotWithShape="1">
          <a:blip r:embed="rId3">
            <a:alphaModFix amt="60000"/>
          </a:blip>
          <a:srcRect b="0" l="38540" r="0" t="43939"/>
          <a:stretch/>
        </p:blipFill>
        <p:spPr>
          <a:xfrm flipH="1">
            <a:off x="0" y="2807025"/>
            <a:ext cx="4553876" cy="2336475"/>
          </a:xfrm>
          <a:prstGeom prst="rect">
            <a:avLst/>
          </a:prstGeom>
          <a:noFill/>
          <a:ln>
            <a:noFill/>
          </a:ln>
        </p:spPr>
      </p:pic>
      <p:sp>
        <p:nvSpPr>
          <p:cNvPr id="134" name="Google Shape;134;p16"/>
          <p:cNvSpPr/>
          <p:nvPr/>
        </p:nvSpPr>
        <p:spPr>
          <a:xfrm>
            <a:off x="8058350" y="4608500"/>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135" name="Google Shape;135;p16"/>
          <p:cNvSpPr/>
          <p:nvPr/>
        </p:nvSpPr>
        <p:spPr>
          <a:xfrm>
            <a:off x="8192649" y="4608500"/>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136" name="Google Shape;136;p16"/>
          <p:cNvSpPr/>
          <p:nvPr/>
        </p:nvSpPr>
        <p:spPr>
          <a:xfrm>
            <a:off x="8326949" y="4608500"/>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137" name="Google Shape;137;p16"/>
          <p:cNvSpPr/>
          <p:nvPr/>
        </p:nvSpPr>
        <p:spPr>
          <a:xfrm>
            <a:off x="8461248" y="4608500"/>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38" name="Shape 138"/>
        <p:cNvGrpSpPr/>
        <p:nvPr/>
      </p:nvGrpSpPr>
      <p:grpSpPr>
        <a:xfrm>
          <a:off x="0" y="0"/>
          <a:ext cx="0" cy="0"/>
          <a:chOff x="0" y="0"/>
          <a:chExt cx="0" cy="0"/>
        </a:xfrm>
      </p:grpSpPr>
      <p:sp>
        <p:nvSpPr>
          <p:cNvPr id="139" name="Google Shape;139;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0" name="Google Shape;140;p17"/>
          <p:cNvSpPr txBox="1"/>
          <p:nvPr>
            <p:ph idx="1" type="subTitle"/>
          </p:nvPr>
        </p:nvSpPr>
        <p:spPr>
          <a:xfrm>
            <a:off x="2258453" y="1656375"/>
            <a:ext cx="5340900" cy="52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41" name="Google Shape;141;p17"/>
          <p:cNvSpPr txBox="1"/>
          <p:nvPr>
            <p:ph idx="2" type="subTitle"/>
          </p:nvPr>
        </p:nvSpPr>
        <p:spPr>
          <a:xfrm>
            <a:off x="2258453" y="2876075"/>
            <a:ext cx="5340900" cy="52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42" name="Google Shape;142;p17"/>
          <p:cNvSpPr txBox="1"/>
          <p:nvPr>
            <p:ph idx="3" type="subTitle"/>
          </p:nvPr>
        </p:nvSpPr>
        <p:spPr>
          <a:xfrm>
            <a:off x="2258453" y="4095775"/>
            <a:ext cx="5340900" cy="52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Raleway"/>
              <a:buNone/>
              <a:defRPr b="1" sz="1800">
                <a:solidFill>
                  <a:schemeClr val="dk1"/>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43" name="Google Shape;143;p17"/>
          <p:cNvSpPr txBox="1"/>
          <p:nvPr>
            <p:ph idx="4" type="subTitle"/>
          </p:nvPr>
        </p:nvSpPr>
        <p:spPr>
          <a:xfrm>
            <a:off x="2258453" y="1135025"/>
            <a:ext cx="5340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4" name="Google Shape;144;p17"/>
          <p:cNvSpPr txBox="1"/>
          <p:nvPr>
            <p:ph idx="5" type="subTitle"/>
          </p:nvPr>
        </p:nvSpPr>
        <p:spPr>
          <a:xfrm>
            <a:off x="2258453" y="2354730"/>
            <a:ext cx="5340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5" name="Google Shape;145;p17"/>
          <p:cNvSpPr txBox="1"/>
          <p:nvPr>
            <p:ph idx="6" type="subTitle"/>
          </p:nvPr>
        </p:nvSpPr>
        <p:spPr>
          <a:xfrm>
            <a:off x="2258453" y="3574435"/>
            <a:ext cx="53409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146" name="Google Shape;146;p17"/>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147" name="Google Shape;147;p17"/>
          <p:cNvPicPr preferRelativeResize="0"/>
          <p:nvPr/>
        </p:nvPicPr>
        <p:blipFill rotWithShape="1">
          <a:blip r:embed="rId3">
            <a:alphaModFix amt="60000"/>
          </a:blip>
          <a:srcRect b="0" l="38540" r="0" t="43939"/>
          <a:stretch/>
        </p:blipFill>
        <p:spPr>
          <a:xfrm flipH="1">
            <a:off x="0" y="2807025"/>
            <a:ext cx="4553876" cy="23364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48" name="Shape 148"/>
        <p:cNvGrpSpPr/>
        <p:nvPr/>
      </p:nvGrpSpPr>
      <p:grpSpPr>
        <a:xfrm>
          <a:off x="0" y="0"/>
          <a:ext cx="0" cy="0"/>
          <a:chOff x="0" y="0"/>
          <a:chExt cx="0" cy="0"/>
        </a:xfrm>
      </p:grpSpPr>
      <p:sp>
        <p:nvSpPr>
          <p:cNvPr id="149" name="Google Shape;14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18"/>
          <p:cNvSpPr txBox="1"/>
          <p:nvPr>
            <p:ph idx="1" type="subTitle"/>
          </p:nvPr>
        </p:nvSpPr>
        <p:spPr>
          <a:xfrm>
            <a:off x="1055850" y="1306475"/>
            <a:ext cx="30483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51" name="Google Shape;151;p18"/>
          <p:cNvSpPr txBox="1"/>
          <p:nvPr>
            <p:ph idx="2" type="subTitle"/>
          </p:nvPr>
        </p:nvSpPr>
        <p:spPr>
          <a:xfrm>
            <a:off x="1055850" y="1832375"/>
            <a:ext cx="30483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2" name="Google Shape;152;p18"/>
          <p:cNvSpPr txBox="1"/>
          <p:nvPr>
            <p:ph idx="3" type="subTitle"/>
          </p:nvPr>
        </p:nvSpPr>
        <p:spPr>
          <a:xfrm>
            <a:off x="5039850" y="1832375"/>
            <a:ext cx="30483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3" name="Google Shape;153;p18"/>
          <p:cNvSpPr txBox="1"/>
          <p:nvPr>
            <p:ph idx="4" type="subTitle"/>
          </p:nvPr>
        </p:nvSpPr>
        <p:spPr>
          <a:xfrm>
            <a:off x="1055850" y="3580700"/>
            <a:ext cx="30483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4" name="Google Shape;154;p18"/>
          <p:cNvSpPr txBox="1"/>
          <p:nvPr>
            <p:ph idx="5" type="subTitle"/>
          </p:nvPr>
        </p:nvSpPr>
        <p:spPr>
          <a:xfrm>
            <a:off x="5039850" y="3580700"/>
            <a:ext cx="30483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5" name="Google Shape;155;p18"/>
          <p:cNvSpPr txBox="1"/>
          <p:nvPr>
            <p:ph idx="6" type="subTitle"/>
          </p:nvPr>
        </p:nvSpPr>
        <p:spPr>
          <a:xfrm>
            <a:off x="1055850" y="3054800"/>
            <a:ext cx="30483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56" name="Google Shape;156;p18"/>
          <p:cNvSpPr txBox="1"/>
          <p:nvPr>
            <p:ph idx="7" type="subTitle"/>
          </p:nvPr>
        </p:nvSpPr>
        <p:spPr>
          <a:xfrm>
            <a:off x="5039850" y="1306475"/>
            <a:ext cx="30483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57" name="Google Shape;157;p18"/>
          <p:cNvSpPr txBox="1"/>
          <p:nvPr>
            <p:ph idx="8" type="subTitle"/>
          </p:nvPr>
        </p:nvSpPr>
        <p:spPr>
          <a:xfrm>
            <a:off x="5039850" y="3054800"/>
            <a:ext cx="30483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pic>
        <p:nvPicPr>
          <p:cNvPr id="158" name="Google Shape;158;p18"/>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159" name="Google Shape;159;p18"/>
          <p:cNvPicPr preferRelativeResize="0"/>
          <p:nvPr/>
        </p:nvPicPr>
        <p:blipFill rotWithShape="1">
          <a:blip r:embed="rId3">
            <a:alphaModFix amt="70000"/>
          </a:blip>
          <a:srcRect b="42243" l="0" r="46170" t="0"/>
          <a:stretch/>
        </p:blipFill>
        <p:spPr>
          <a:xfrm flipH="1">
            <a:off x="5856008" y="0"/>
            <a:ext cx="3287992" cy="198447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60" name="Shape 160"/>
        <p:cNvGrpSpPr/>
        <p:nvPr/>
      </p:nvGrpSpPr>
      <p:grpSpPr>
        <a:xfrm>
          <a:off x="0" y="0"/>
          <a:ext cx="0" cy="0"/>
          <a:chOff x="0" y="0"/>
          <a:chExt cx="0" cy="0"/>
        </a:xfrm>
      </p:grpSpPr>
      <p:sp>
        <p:nvSpPr>
          <p:cNvPr id="161" name="Google Shape;161;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2" name="Google Shape;162;p19"/>
          <p:cNvSpPr txBox="1"/>
          <p:nvPr>
            <p:ph idx="1" type="subTitle"/>
          </p:nvPr>
        </p:nvSpPr>
        <p:spPr>
          <a:xfrm>
            <a:off x="725143" y="1811513"/>
            <a:ext cx="24591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3" name="Google Shape;163;p19"/>
          <p:cNvSpPr txBox="1"/>
          <p:nvPr>
            <p:ph idx="2" type="subTitle"/>
          </p:nvPr>
        </p:nvSpPr>
        <p:spPr>
          <a:xfrm>
            <a:off x="3342150" y="1811525"/>
            <a:ext cx="24597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4" name="Google Shape;164;p19"/>
          <p:cNvSpPr txBox="1"/>
          <p:nvPr>
            <p:ph idx="3" type="subTitle"/>
          </p:nvPr>
        </p:nvSpPr>
        <p:spPr>
          <a:xfrm>
            <a:off x="5959741" y="1811525"/>
            <a:ext cx="24597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5" name="Google Shape;165;p19"/>
          <p:cNvSpPr txBox="1"/>
          <p:nvPr>
            <p:ph idx="4" type="subTitle"/>
          </p:nvPr>
        </p:nvSpPr>
        <p:spPr>
          <a:xfrm>
            <a:off x="725143" y="3433100"/>
            <a:ext cx="24591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6" name="Google Shape;166;p19"/>
          <p:cNvSpPr txBox="1"/>
          <p:nvPr>
            <p:ph idx="5" type="subTitle"/>
          </p:nvPr>
        </p:nvSpPr>
        <p:spPr>
          <a:xfrm>
            <a:off x="3342450" y="3433100"/>
            <a:ext cx="24591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7" name="Google Shape;167;p19"/>
          <p:cNvSpPr txBox="1"/>
          <p:nvPr>
            <p:ph idx="6" type="subTitle"/>
          </p:nvPr>
        </p:nvSpPr>
        <p:spPr>
          <a:xfrm>
            <a:off x="5962591" y="3433100"/>
            <a:ext cx="2454000" cy="1055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8" name="Google Shape;168;p19"/>
          <p:cNvSpPr txBox="1"/>
          <p:nvPr>
            <p:ph idx="7" type="subTitle"/>
          </p:nvPr>
        </p:nvSpPr>
        <p:spPr>
          <a:xfrm>
            <a:off x="720000" y="1276675"/>
            <a:ext cx="24591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69" name="Google Shape;169;p19"/>
          <p:cNvSpPr txBox="1"/>
          <p:nvPr>
            <p:ph idx="8" type="subTitle"/>
          </p:nvPr>
        </p:nvSpPr>
        <p:spPr>
          <a:xfrm>
            <a:off x="3342450" y="1276675"/>
            <a:ext cx="24591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70" name="Google Shape;170;p19"/>
          <p:cNvSpPr txBox="1"/>
          <p:nvPr>
            <p:ph idx="9" type="subTitle"/>
          </p:nvPr>
        </p:nvSpPr>
        <p:spPr>
          <a:xfrm>
            <a:off x="5959741" y="1276675"/>
            <a:ext cx="24597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71" name="Google Shape;171;p19"/>
          <p:cNvSpPr txBox="1"/>
          <p:nvPr>
            <p:ph idx="13" type="subTitle"/>
          </p:nvPr>
        </p:nvSpPr>
        <p:spPr>
          <a:xfrm>
            <a:off x="720344" y="2893750"/>
            <a:ext cx="24591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72" name="Google Shape;172;p19"/>
          <p:cNvSpPr txBox="1"/>
          <p:nvPr>
            <p:ph idx="14" type="subTitle"/>
          </p:nvPr>
        </p:nvSpPr>
        <p:spPr>
          <a:xfrm>
            <a:off x="3342450" y="2893750"/>
            <a:ext cx="24591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173" name="Google Shape;173;p19"/>
          <p:cNvSpPr txBox="1"/>
          <p:nvPr>
            <p:ph idx="15" type="subTitle"/>
          </p:nvPr>
        </p:nvSpPr>
        <p:spPr>
          <a:xfrm>
            <a:off x="5960041" y="2893750"/>
            <a:ext cx="24591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pic>
        <p:nvPicPr>
          <p:cNvPr id="174" name="Google Shape;174;p19"/>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175" name="Google Shape;175;p19"/>
          <p:cNvPicPr preferRelativeResize="0"/>
          <p:nvPr/>
        </p:nvPicPr>
        <p:blipFill rotWithShape="1">
          <a:blip r:embed="rId3">
            <a:alphaModFix amt="60000"/>
          </a:blip>
          <a:srcRect b="0" l="38540" r="0" t="43939"/>
          <a:stretch/>
        </p:blipFill>
        <p:spPr>
          <a:xfrm flipH="1">
            <a:off x="0" y="2807025"/>
            <a:ext cx="4553876" cy="2336475"/>
          </a:xfrm>
          <a:prstGeom prst="rect">
            <a:avLst/>
          </a:prstGeom>
          <a:noFill/>
          <a:ln>
            <a:noFill/>
          </a:ln>
        </p:spPr>
      </p:pic>
      <p:pic>
        <p:nvPicPr>
          <p:cNvPr id="176" name="Google Shape;176;p19"/>
          <p:cNvPicPr preferRelativeResize="0"/>
          <p:nvPr/>
        </p:nvPicPr>
        <p:blipFill>
          <a:blip r:embed="rId2">
            <a:alphaModFix/>
          </a:blip>
          <a:stretch>
            <a:fillRect/>
          </a:stretch>
        </p:blipFill>
        <p:spPr>
          <a:xfrm>
            <a:off x="-224639" y="-126362"/>
            <a:ext cx="9593277" cy="539622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77" name="Shape 177"/>
        <p:cNvGrpSpPr/>
        <p:nvPr/>
      </p:nvGrpSpPr>
      <p:grpSpPr>
        <a:xfrm>
          <a:off x="0" y="0"/>
          <a:ext cx="0" cy="0"/>
          <a:chOff x="0" y="0"/>
          <a:chExt cx="0" cy="0"/>
        </a:xfrm>
      </p:grpSpPr>
      <p:pic>
        <p:nvPicPr>
          <p:cNvPr id="178" name="Google Shape;178;p20"/>
          <p:cNvPicPr preferRelativeResize="0"/>
          <p:nvPr/>
        </p:nvPicPr>
        <p:blipFill>
          <a:blip r:embed="rId2">
            <a:alphaModFix amt="60000"/>
          </a:blip>
          <a:stretch>
            <a:fillRect/>
          </a:stretch>
        </p:blipFill>
        <p:spPr>
          <a:xfrm>
            <a:off x="0" y="0"/>
            <a:ext cx="9144003" cy="5143501"/>
          </a:xfrm>
          <a:prstGeom prst="rect">
            <a:avLst/>
          </a:prstGeom>
          <a:noFill/>
          <a:ln>
            <a:noFill/>
          </a:ln>
        </p:spPr>
      </p:pic>
      <p:pic>
        <p:nvPicPr>
          <p:cNvPr id="179" name="Google Shape;179;p20"/>
          <p:cNvPicPr preferRelativeResize="0"/>
          <p:nvPr/>
        </p:nvPicPr>
        <p:blipFill>
          <a:blip r:embed="rId3">
            <a:alphaModFix/>
          </a:blip>
          <a:stretch>
            <a:fillRect/>
          </a:stretch>
        </p:blipFill>
        <p:spPr>
          <a:xfrm>
            <a:off x="-330675" y="-145538"/>
            <a:ext cx="9557898" cy="5376326"/>
          </a:xfrm>
          <a:prstGeom prst="rect">
            <a:avLst/>
          </a:prstGeom>
          <a:noFill/>
          <a:ln>
            <a:noFill/>
          </a:ln>
        </p:spPr>
      </p:pic>
      <p:sp>
        <p:nvSpPr>
          <p:cNvPr id="180" name="Google Shape;180;p20"/>
          <p:cNvSpPr txBox="1"/>
          <p:nvPr>
            <p:ph type="ctrTitle"/>
          </p:nvPr>
        </p:nvSpPr>
        <p:spPr>
          <a:xfrm>
            <a:off x="2382250" y="839800"/>
            <a:ext cx="4379400" cy="105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1" name="Google Shape;181;p20"/>
          <p:cNvSpPr txBox="1"/>
          <p:nvPr>
            <p:ph idx="1" type="subTitle"/>
          </p:nvPr>
        </p:nvSpPr>
        <p:spPr>
          <a:xfrm>
            <a:off x="2382350" y="1852800"/>
            <a:ext cx="4379400" cy="117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2" name="Google Shape;182;p20"/>
          <p:cNvSpPr txBox="1"/>
          <p:nvPr/>
        </p:nvSpPr>
        <p:spPr>
          <a:xfrm>
            <a:off x="2382325" y="34872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Kanit Light"/>
                <a:ea typeface="Kanit Light"/>
                <a:cs typeface="Kanit Light"/>
                <a:sym typeface="Kanit Light"/>
              </a:rPr>
              <a:t>CREDITS: This presentation template was created by </a:t>
            </a:r>
            <a:r>
              <a:rPr lang="en" sz="1000" u="sng">
                <a:solidFill>
                  <a:schemeClr val="hlink"/>
                </a:solidFill>
                <a:latin typeface="Kanit Light"/>
                <a:ea typeface="Kanit Light"/>
                <a:cs typeface="Kanit Light"/>
                <a:sym typeface="Kanit Light"/>
                <a:hlinkClick r:id="rId4"/>
              </a:rPr>
              <a:t>Slidesgo</a:t>
            </a:r>
            <a:r>
              <a:rPr lang="en" sz="1000" u="sng">
                <a:solidFill>
                  <a:schemeClr val="dk1"/>
                </a:solidFill>
                <a:latin typeface="Kanit Light"/>
                <a:ea typeface="Kanit Light"/>
                <a:cs typeface="Kanit Light"/>
                <a:sym typeface="Kanit Light"/>
              </a:rPr>
              <a:t>, </a:t>
            </a:r>
            <a:r>
              <a:rPr lang="en" sz="1000">
                <a:solidFill>
                  <a:schemeClr val="dk1"/>
                </a:solidFill>
                <a:latin typeface="Kanit Light"/>
                <a:ea typeface="Kanit Light"/>
                <a:cs typeface="Kanit Light"/>
                <a:sym typeface="Kanit Light"/>
              </a:rPr>
              <a:t>and includes </a:t>
            </a:r>
            <a:r>
              <a:rPr lang="en" sz="1000">
                <a:solidFill>
                  <a:schemeClr val="dk1"/>
                </a:solidFill>
                <a:latin typeface="Kanit Light"/>
                <a:ea typeface="Kanit Light"/>
                <a:cs typeface="Kanit Light"/>
                <a:sym typeface="Kanit Light"/>
              </a:rPr>
              <a:t>icons by </a:t>
            </a:r>
            <a:r>
              <a:rPr lang="en" sz="1000" u="sng">
                <a:solidFill>
                  <a:schemeClr val="dk1"/>
                </a:solidFill>
                <a:latin typeface="Kanit Light"/>
                <a:ea typeface="Kanit Light"/>
                <a:cs typeface="Kanit Light"/>
                <a:sym typeface="Kanit Light"/>
                <a:hlinkClick r:id="rId5">
                  <a:extLst>
                    <a:ext uri="{A12FA001-AC4F-418D-AE19-62706E023703}">
                      <ahyp:hlinkClr val="tx"/>
                    </a:ext>
                  </a:extLst>
                </a:hlinkClick>
              </a:rPr>
              <a:t>Flaticon</a:t>
            </a:r>
            <a:r>
              <a:rPr lang="en" sz="1000" u="sng">
                <a:solidFill>
                  <a:schemeClr val="dk1"/>
                </a:solidFill>
                <a:latin typeface="Kanit Light"/>
                <a:ea typeface="Kanit Light"/>
                <a:cs typeface="Kanit Light"/>
                <a:sym typeface="Kanit Light"/>
              </a:rPr>
              <a:t>,</a:t>
            </a:r>
            <a:r>
              <a:rPr lang="en" sz="1000">
                <a:solidFill>
                  <a:schemeClr val="dk1"/>
                </a:solidFill>
                <a:latin typeface="Kanit Light"/>
                <a:ea typeface="Kanit Light"/>
                <a:cs typeface="Kanit Light"/>
                <a:sym typeface="Kanit Light"/>
              </a:rPr>
              <a:t> and infographics &amp; images by </a:t>
            </a:r>
            <a:r>
              <a:rPr lang="en" sz="1000" u="sng">
                <a:solidFill>
                  <a:schemeClr val="dk1"/>
                </a:solidFill>
                <a:latin typeface="Kanit Light"/>
                <a:ea typeface="Kanit Light"/>
                <a:cs typeface="Kanit Light"/>
                <a:sym typeface="Kanit Light"/>
                <a:hlinkClick r:id="rId6">
                  <a:extLst>
                    <a:ext uri="{A12FA001-AC4F-418D-AE19-62706E023703}">
                      <ahyp:hlinkClr val="tx"/>
                    </a:ext>
                  </a:extLst>
                </a:hlinkClick>
              </a:rPr>
              <a:t>Freepik</a:t>
            </a:r>
            <a:endParaRPr sz="1000" u="sng">
              <a:solidFill>
                <a:schemeClr val="dk1"/>
              </a:solidFill>
              <a:latin typeface="Kanit Light"/>
              <a:ea typeface="Kanit Light"/>
              <a:cs typeface="Kanit Light"/>
              <a:sym typeface="Kani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pic>
        <p:nvPicPr>
          <p:cNvPr id="30" name="Google Shape;30;p3"/>
          <p:cNvPicPr preferRelativeResize="0"/>
          <p:nvPr/>
        </p:nvPicPr>
        <p:blipFill>
          <a:blip r:embed="rId2">
            <a:alphaModFix amt="60000"/>
          </a:blip>
          <a:stretch>
            <a:fillRect/>
          </a:stretch>
        </p:blipFill>
        <p:spPr>
          <a:xfrm flipH="1">
            <a:off x="0" y="0"/>
            <a:ext cx="9144003" cy="5143501"/>
          </a:xfrm>
          <a:prstGeom prst="rect">
            <a:avLst/>
          </a:prstGeom>
          <a:noFill/>
          <a:ln>
            <a:noFill/>
          </a:ln>
        </p:spPr>
      </p:pic>
      <p:pic>
        <p:nvPicPr>
          <p:cNvPr id="31" name="Google Shape;31;p3"/>
          <p:cNvPicPr preferRelativeResize="0"/>
          <p:nvPr/>
        </p:nvPicPr>
        <p:blipFill rotWithShape="1">
          <a:blip r:embed="rId3">
            <a:alphaModFix/>
          </a:blip>
          <a:srcRect b="0" l="0" r="0" t="13217"/>
          <a:stretch/>
        </p:blipFill>
        <p:spPr>
          <a:xfrm>
            <a:off x="-330675" y="565023"/>
            <a:ext cx="9557898" cy="4665776"/>
          </a:xfrm>
          <a:prstGeom prst="rect">
            <a:avLst/>
          </a:prstGeom>
          <a:noFill/>
          <a:ln>
            <a:noFill/>
          </a:ln>
        </p:spPr>
      </p:pic>
      <p:sp>
        <p:nvSpPr>
          <p:cNvPr id="32" name="Google Shape;32;p3"/>
          <p:cNvSpPr txBox="1"/>
          <p:nvPr>
            <p:ph type="title"/>
          </p:nvPr>
        </p:nvSpPr>
        <p:spPr>
          <a:xfrm>
            <a:off x="2391900" y="2409526"/>
            <a:ext cx="4360200" cy="11031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33" name="Google Shape;33;p3"/>
          <p:cNvSpPr txBox="1"/>
          <p:nvPr>
            <p:ph hasCustomPrompt="1" idx="2" type="title"/>
          </p:nvPr>
        </p:nvSpPr>
        <p:spPr>
          <a:xfrm>
            <a:off x="4027150" y="1352695"/>
            <a:ext cx="1089900" cy="102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34" name="Google Shape;34;p3"/>
          <p:cNvGrpSpPr/>
          <p:nvPr/>
        </p:nvGrpSpPr>
        <p:grpSpPr>
          <a:xfrm>
            <a:off x="1112875" y="367875"/>
            <a:ext cx="1788450" cy="74100"/>
            <a:chOff x="1112875" y="367875"/>
            <a:chExt cx="1788450" cy="74100"/>
          </a:xfrm>
        </p:grpSpPr>
        <p:sp>
          <p:nvSpPr>
            <p:cNvPr id="35" name="Google Shape;35;p3"/>
            <p:cNvSpPr/>
            <p:nvPr/>
          </p:nvSpPr>
          <p:spPr>
            <a:xfrm rot="-5400000">
              <a:off x="1790275" y="-309525"/>
              <a:ext cx="74100" cy="142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sp>
          <p:nvSpPr>
            <p:cNvPr id="36" name="Google Shape;36;p3"/>
            <p:cNvSpPr/>
            <p:nvPr/>
          </p:nvSpPr>
          <p:spPr>
            <a:xfrm rot="-5400000">
              <a:off x="2645950" y="366375"/>
              <a:ext cx="74100" cy="7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sp>
          <p:nvSpPr>
            <p:cNvPr id="37" name="Google Shape;37;p3"/>
            <p:cNvSpPr/>
            <p:nvPr/>
          </p:nvSpPr>
          <p:spPr>
            <a:xfrm rot="-5400000">
              <a:off x="2825725" y="366375"/>
              <a:ext cx="74100" cy="7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grpSp>
      <p:grpSp>
        <p:nvGrpSpPr>
          <p:cNvPr id="38" name="Google Shape;38;p3"/>
          <p:cNvGrpSpPr/>
          <p:nvPr/>
        </p:nvGrpSpPr>
        <p:grpSpPr>
          <a:xfrm>
            <a:off x="1085475" y="4711575"/>
            <a:ext cx="536998" cy="134100"/>
            <a:chOff x="1085475" y="4711575"/>
            <a:chExt cx="536998" cy="134100"/>
          </a:xfrm>
        </p:grpSpPr>
        <p:sp>
          <p:nvSpPr>
            <p:cNvPr id="39" name="Google Shape;39;p3"/>
            <p:cNvSpPr/>
            <p:nvPr/>
          </p:nvSpPr>
          <p:spPr>
            <a:xfrm>
              <a:off x="1085475" y="471157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40" name="Google Shape;40;p3"/>
            <p:cNvSpPr/>
            <p:nvPr/>
          </p:nvSpPr>
          <p:spPr>
            <a:xfrm>
              <a:off x="1219774" y="471157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41" name="Google Shape;41;p3"/>
            <p:cNvSpPr/>
            <p:nvPr/>
          </p:nvSpPr>
          <p:spPr>
            <a:xfrm>
              <a:off x="1354074" y="471157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42" name="Google Shape;42;p3"/>
            <p:cNvSpPr/>
            <p:nvPr/>
          </p:nvSpPr>
          <p:spPr>
            <a:xfrm>
              <a:off x="1488373" y="471157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83" name="Shape 183"/>
        <p:cNvGrpSpPr/>
        <p:nvPr/>
      </p:nvGrpSpPr>
      <p:grpSpPr>
        <a:xfrm>
          <a:off x="0" y="0"/>
          <a:ext cx="0" cy="0"/>
          <a:chOff x="0" y="0"/>
          <a:chExt cx="0" cy="0"/>
        </a:xfrm>
      </p:grpSpPr>
      <p:pic>
        <p:nvPicPr>
          <p:cNvPr id="184" name="Google Shape;184;p21"/>
          <p:cNvPicPr preferRelativeResize="0"/>
          <p:nvPr/>
        </p:nvPicPr>
        <p:blipFill>
          <a:blip r:embed="rId2">
            <a:alphaModFix amt="60000"/>
          </a:blip>
          <a:stretch>
            <a:fillRect/>
          </a:stretch>
        </p:blipFill>
        <p:spPr>
          <a:xfrm>
            <a:off x="0" y="0"/>
            <a:ext cx="9144003" cy="5143501"/>
          </a:xfrm>
          <a:prstGeom prst="rect">
            <a:avLst/>
          </a:prstGeom>
          <a:noFill/>
          <a:ln>
            <a:noFill/>
          </a:ln>
        </p:spPr>
      </p:pic>
      <p:pic>
        <p:nvPicPr>
          <p:cNvPr id="185" name="Google Shape;185;p21"/>
          <p:cNvPicPr preferRelativeResize="0"/>
          <p:nvPr/>
        </p:nvPicPr>
        <p:blipFill>
          <a:blip r:embed="rId3">
            <a:alphaModFix/>
          </a:blip>
          <a:stretch>
            <a:fillRect/>
          </a:stretch>
        </p:blipFill>
        <p:spPr>
          <a:xfrm>
            <a:off x="-330675" y="-145538"/>
            <a:ext cx="9557898" cy="53763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86" name="Shape 186"/>
        <p:cNvGrpSpPr/>
        <p:nvPr/>
      </p:nvGrpSpPr>
      <p:grpSpPr>
        <a:xfrm>
          <a:off x="0" y="0"/>
          <a:ext cx="0" cy="0"/>
          <a:chOff x="0" y="0"/>
          <a:chExt cx="0" cy="0"/>
        </a:xfrm>
      </p:grpSpPr>
      <p:pic>
        <p:nvPicPr>
          <p:cNvPr id="187" name="Google Shape;187;p22"/>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188" name="Google Shape;188;p22"/>
          <p:cNvPicPr preferRelativeResize="0"/>
          <p:nvPr/>
        </p:nvPicPr>
        <p:blipFill rotWithShape="1">
          <a:blip r:embed="rId3">
            <a:alphaModFix amt="70000"/>
          </a:blip>
          <a:srcRect b="42243" l="0" r="46170" t="0"/>
          <a:stretch/>
        </p:blipFill>
        <p:spPr>
          <a:xfrm flipH="1">
            <a:off x="5856008" y="0"/>
            <a:ext cx="3287992" cy="19844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 name="Shape 43"/>
        <p:cNvGrpSpPr/>
        <p:nvPr/>
      </p:nvGrpSpPr>
      <p:grpSpPr>
        <a:xfrm>
          <a:off x="0" y="0"/>
          <a:ext cx="0" cy="0"/>
          <a:chOff x="0" y="0"/>
          <a:chExt cx="0" cy="0"/>
        </a:xfrm>
      </p:grpSpPr>
      <p:sp>
        <p:nvSpPr>
          <p:cNvPr id="44" name="Google Shape;4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45" name="Google Shape;45;p4"/>
          <p:cNvSpPr txBox="1"/>
          <p:nvPr>
            <p:ph idx="1" type="body"/>
          </p:nvPr>
        </p:nvSpPr>
        <p:spPr>
          <a:xfrm>
            <a:off x="720000" y="1152475"/>
            <a:ext cx="7704000" cy="403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pic>
        <p:nvPicPr>
          <p:cNvPr id="46" name="Google Shape;46;p4"/>
          <p:cNvPicPr preferRelativeResize="0"/>
          <p:nvPr/>
        </p:nvPicPr>
        <p:blipFill>
          <a:blip r:embed="rId2">
            <a:alphaModFix/>
          </a:blip>
          <a:stretch>
            <a:fillRect/>
          </a:stretch>
        </p:blipFill>
        <p:spPr>
          <a:xfrm>
            <a:off x="-224639" y="-126362"/>
            <a:ext cx="9593277" cy="53962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5"/>
          <p:cNvSpPr txBox="1"/>
          <p:nvPr>
            <p:ph idx="1" type="subTitle"/>
          </p:nvPr>
        </p:nvSpPr>
        <p:spPr>
          <a:xfrm>
            <a:off x="1013450" y="1817100"/>
            <a:ext cx="32880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49" name="Google Shape;49;p5"/>
          <p:cNvSpPr txBox="1"/>
          <p:nvPr>
            <p:ph idx="2" type="subTitle"/>
          </p:nvPr>
        </p:nvSpPr>
        <p:spPr>
          <a:xfrm>
            <a:off x="4683250" y="1817100"/>
            <a:ext cx="34473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p:txBody>
      </p:sp>
      <p:sp>
        <p:nvSpPr>
          <p:cNvPr id="50" name="Google Shape;50;p5"/>
          <p:cNvSpPr txBox="1"/>
          <p:nvPr>
            <p:ph idx="3" type="subTitle"/>
          </p:nvPr>
        </p:nvSpPr>
        <p:spPr>
          <a:xfrm>
            <a:off x="1013450" y="2686775"/>
            <a:ext cx="3288000" cy="12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1" name="Google Shape;51;p5"/>
          <p:cNvSpPr txBox="1"/>
          <p:nvPr>
            <p:ph idx="4" type="subTitle"/>
          </p:nvPr>
        </p:nvSpPr>
        <p:spPr>
          <a:xfrm>
            <a:off x="4683250" y="2686775"/>
            <a:ext cx="3447300" cy="12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 name="Google Shape;5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53" name="Google Shape;53;p5"/>
          <p:cNvPicPr preferRelativeResize="0"/>
          <p:nvPr/>
        </p:nvPicPr>
        <p:blipFill>
          <a:blip r:embed="rId2">
            <a:alphaModFix/>
          </a:blip>
          <a:stretch>
            <a:fillRect/>
          </a:stretch>
        </p:blipFill>
        <p:spPr>
          <a:xfrm>
            <a:off x="-224639" y="-126362"/>
            <a:ext cx="9593277" cy="5396224"/>
          </a:xfrm>
          <a:prstGeom prst="rect">
            <a:avLst/>
          </a:prstGeom>
          <a:noFill/>
          <a:ln>
            <a:noFill/>
          </a:ln>
        </p:spPr>
      </p:pic>
      <p:sp>
        <p:nvSpPr>
          <p:cNvPr id="54" name="Google Shape;54;p5"/>
          <p:cNvSpPr/>
          <p:nvPr/>
        </p:nvSpPr>
        <p:spPr>
          <a:xfrm>
            <a:off x="8504775" y="4104025"/>
            <a:ext cx="74100" cy="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55" name="Google Shape;55;p5"/>
          <p:cNvSpPr/>
          <p:nvPr/>
        </p:nvSpPr>
        <p:spPr>
          <a:xfrm>
            <a:off x="8352375" y="4256450"/>
            <a:ext cx="74100" cy="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56" name="Google Shape;56;p5"/>
          <p:cNvSpPr/>
          <p:nvPr/>
        </p:nvSpPr>
        <p:spPr>
          <a:xfrm>
            <a:off x="8504775" y="4408875"/>
            <a:ext cx="74100" cy="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pic>
        <p:nvPicPr>
          <p:cNvPr id="57" name="Google Shape;57;p5"/>
          <p:cNvPicPr preferRelativeResize="0"/>
          <p:nvPr/>
        </p:nvPicPr>
        <p:blipFill rotWithShape="1">
          <a:blip r:embed="rId3">
            <a:alphaModFix amt="70000"/>
          </a:blip>
          <a:srcRect b="42243" l="0" r="46170" t="0"/>
          <a:stretch/>
        </p:blipFill>
        <p:spPr>
          <a:xfrm flipH="1">
            <a:off x="5856008" y="0"/>
            <a:ext cx="3287992" cy="198447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0" name="Google Shape;60;p6"/>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61" name="Google Shape;61;p6"/>
          <p:cNvPicPr preferRelativeResize="0"/>
          <p:nvPr/>
        </p:nvPicPr>
        <p:blipFill rotWithShape="1">
          <a:blip r:embed="rId3">
            <a:alphaModFix amt="60000"/>
          </a:blip>
          <a:srcRect b="0" l="38540" r="0" t="43939"/>
          <a:stretch/>
        </p:blipFill>
        <p:spPr>
          <a:xfrm flipH="1">
            <a:off x="0" y="2807025"/>
            <a:ext cx="4553876" cy="23364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7"/>
          <p:cNvSpPr txBox="1"/>
          <p:nvPr>
            <p:ph type="title"/>
          </p:nvPr>
        </p:nvSpPr>
        <p:spPr>
          <a:xfrm>
            <a:off x="720000" y="445025"/>
            <a:ext cx="4549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64" name="Google Shape;64;p7"/>
          <p:cNvSpPr txBox="1"/>
          <p:nvPr>
            <p:ph idx="1" type="body"/>
          </p:nvPr>
        </p:nvSpPr>
        <p:spPr>
          <a:xfrm>
            <a:off x="720000" y="1547575"/>
            <a:ext cx="4549500" cy="2664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Open Sans Light"/>
              <a:buChar char="●"/>
              <a:defRPr/>
            </a:lvl1pPr>
            <a:lvl2pPr indent="-304800" lvl="1" marL="914400" rtl="0">
              <a:lnSpc>
                <a:spcPct val="100000"/>
              </a:lnSpc>
              <a:spcBef>
                <a:spcPts val="0"/>
              </a:spcBef>
              <a:spcAft>
                <a:spcPts val="0"/>
              </a:spcAft>
              <a:buClr>
                <a:srgbClr val="E76A28"/>
              </a:buClr>
              <a:buSzPts val="1200"/>
              <a:buFont typeface="Open Sans Light"/>
              <a:buChar char="○"/>
              <a:defRPr/>
            </a:lvl2pPr>
            <a:lvl3pPr indent="-304800" lvl="2" marL="1371600" rtl="0">
              <a:lnSpc>
                <a:spcPct val="100000"/>
              </a:lnSpc>
              <a:spcBef>
                <a:spcPts val="0"/>
              </a:spcBef>
              <a:spcAft>
                <a:spcPts val="0"/>
              </a:spcAft>
              <a:buClr>
                <a:srgbClr val="E76A28"/>
              </a:buClr>
              <a:buSzPts val="1200"/>
              <a:buFont typeface="Open Sans Light"/>
              <a:buChar char="■"/>
              <a:defRPr/>
            </a:lvl3pPr>
            <a:lvl4pPr indent="-304800" lvl="3" marL="1828800" rtl="0">
              <a:lnSpc>
                <a:spcPct val="100000"/>
              </a:lnSpc>
              <a:spcBef>
                <a:spcPts val="0"/>
              </a:spcBef>
              <a:spcAft>
                <a:spcPts val="0"/>
              </a:spcAft>
              <a:buClr>
                <a:srgbClr val="E76A28"/>
              </a:buClr>
              <a:buSzPts val="1200"/>
              <a:buFont typeface="Open Sans Light"/>
              <a:buChar char="●"/>
              <a:defRPr/>
            </a:lvl4pPr>
            <a:lvl5pPr indent="-304800" lvl="4" marL="2286000" rtl="0">
              <a:lnSpc>
                <a:spcPct val="100000"/>
              </a:lnSpc>
              <a:spcBef>
                <a:spcPts val="0"/>
              </a:spcBef>
              <a:spcAft>
                <a:spcPts val="0"/>
              </a:spcAft>
              <a:buClr>
                <a:srgbClr val="E76A28"/>
              </a:buClr>
              <a:buSzPts val="1200"/>
              <a:buFont typeface="Open Sans Light"/>
              <a:buChar char="○"/>
              <a:defRPr/>
            </a:lvl5pPr>
            <a:lvl6pPr indent="-304800" lvl="5" marL="2743200" rtl="0">
              <a:lnSpc>
                <a:spcPct val="100000"/>
              </a:lnSpc>
              <a:spcBef>
                <a:spcPts val="0"/>
              </a:spcBef>
              <a:spcAft>
                <a:spcPts val="0"/>
              </a:spcAft>
              <a:buClr>
                <a:srgbClr val="999999"/>
              </a:buClr>
              <a:buSzPts val="1200"/>
              <a:buFont typeface="Open Sans Light"/>
              <a:buChar char="■"/>
              <a:defRPr/>
            </a:lvl6pPr>
            <a:lvl7pPr indent="-304800" lvl="6" marL="3200400" rtl="0">
              <a:lnSpc>
                <a:spcPct val="100000"/>
              </a:lnSpc>
              <a:spcBef>
                <a:spcPts val="0"/>
              </a:spcBef>
              <a:spcAft>
                <a:spcPts val="0"/>
              </a:spcAft>
              <a:buClr>
                <a:srgbClr val="999999"/>
              </a:buClr>
              <a:buSzPts val="1200"/>
              <a:buFont typeface="Open Sans Light"/>
              <a:buChar char="●"/>
              <a:defRPr/>
            </a:lvl7pPr>
            <a:lvl8pPr indent="-304800" lvl="7" marL="3657600" rtl="0">
              <a:lnSpc>
                <a:spcPct val="100000"/>
              </a:lnSpc>
              <a:spcBef>
                <a:spcPts val="0"/>
              </a:spcBef>
              <a:spcAft>
                <a:spcPts val="0"/>
              </a:spcAft>
              <a:buClr>
                <a:srgbClr val="999999"/>
              </a:buClr>
              <a:buSzPts val="1200"/>
              <a:buFont typeface="Open Sans Light"/>
              <a:buChar char="○"/>
              <a:defRPr/>
            </a:lvl8pPr>
            <a:lvl9pPr indent="-304800" lvl="8" marL="4114800" rtl="0">
              <a:lnSpc>
                <a:spcPct val="100000"/>
              </a:lnSpc>
              <a:spcBef>
                <a:spcPts val="0"/>
              </a:spcBef>
              <a:spcAft>
                <a:spcPts val="0"/>
              </a:spcAft>
              <a:buClr>
                <a:srgbClr val="999999"/>
              </a:buClr>
              <a:buSzPts val="1200"/>
              <a:buFont typeface="Open Sans Light"/>
              <a:buChar char="■"/>
              <a:defRPr/>
            </a:lvl9pPr>
          </a:lstStyle>
          <a:p/>
        </p:txBody>
      </p:sp>
      <p:sp>
        <p:nvSpPr>
          <p:cNvPr id="65" name="Google Shape;65;p7"/>
          <p:cNvSpPr/>
          <p:nvPr>
            <p:ph idx="2" type="pic"/>
          </p:nvPr>
        </p:nvSpPr>
        <p:spPr>
          <a:xfrm>
            <a:off x="5831400" y="756200"/>
            <a:ext cx="2526600" cy="3699600"/>
          </a:xfrm>
          <a:prstGeom prst="snip1Rect">
            <a:avLst>
              <a:gd fmla="val 16667" name="adj"/>
            </a:avLst>
          </a:prstGeom>
          <a:noFill/>
          <a:ln cap="flat" cmpd="sng" w="9525">
            <a:solidFill>
              <a:schemeClr val="lt2"/>
            </a:solidFill>
            <a:prstDash val="solid"/>
            <a:round/>
            <a:headEnd len="sm" w="sm" type="none"/>
            <a:tailEnd len="sm" w="sm" type="none"/>
          </a:ln>
        </p:spPr>
      </p:sp>
      <p:pic>
        <p:nvPicPr>
          <p:cNvPr id="66" name="Google Shape;66;p7"/>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67" name="Google Shape;67;p7"/>
          <p:cNvPicPr preferRelativeResize="0"/>
          <p:nvPr/>
        </p:nvPicPr>
        <p:blipFill rotWithShape="1">
          <a:blip r:embed="rId3">
            <a:alphaModFix amt="60000"/>
          </a:blip>
          <a:srcRect b="0" l="38540" r="0" t="43939"/>
          <a:stretch/>
        </p:blipFill>
        <p:spPr>
          <a:xfrm flipH="1">
            <a:off x="0" y="2807025"/>
            <a:ext cx="4553876" cy="23364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 name="Shape 68"/>
        <p:cNvGrpSpPr/>
        <p:nvPr/>
      </p:nvGrpSpPr>
      <p:grpSpPr>
        <a:xfrm>
          <a:off x="0" y="0"/>
          <a:ext cx="0" cy="0"/>
          <a:chOff x="0" y="0"/>
          <a:chExt cx="0" cy="0"/>
        </a:xfrm>
      </p:grpSpPr>
      <p:pic>
        <p:nvPicPr>
          <p:cNvPr id="69" name="Google Shape;69;p8"/>
          <p:cNvPicPr preferRelativeResize="0"/>
          <p:nvPr/>
        </p:nvPicPr>
        <p:blipFill>
          <a:blip r:embed="rId2">
            <a:alphaModFix amt="60000"/>
          </a:blip>
          <a:stretch>
            <a:fillRect/>
          </a:stretch>
        </p:blipFill>
        <p:spPr>
          <a:xfrm>
            <a:off x="0" y="0"/>
            <a:ext cx="9144003" cy="5143501"/>
          </a:xfrm>
          <a:prstGeom prst="rect">
            <a:avLst/>
          </a:prstGeom>
          <a:noFill/>
          <a:ln>
            <a:noFill/>
          </a:ln>
        </p:spPr>
      </p:pic>
      <p:pic>
        <p:nvPicPr>
          <p:cNvPr id="70" name="Google Shape;70;p8"/>
          <p:cNvPicPr preferRelativeResize="0"/>
          <p:nvPr/>
        </p:nvPicPr>
        <p:blipFill>
          <a:blip r:embed="rId3">
            <a:alphaModFix/>
          </a:blip>
          <a:stretch>
            <a:fillRect/>
          </a:stretch>
        </p:blipFill>
        <p:spPr>
          <a:xfrm>
            <a:off x="-330675" y="-145538"/>
            <a:ext cx="9557898" cy="5376326"/>
          </a:xfrm>
          <a:prstGeom prst="rect">
            <a:avLst/>
          </a:prstGeom>
          <a:noFill/>
          <a:ln>
            <a:noFill/>
          </a:ln>
        </p:spPr>
      </p:pic>
      <p:sp>
        <p:nvSpPr>
          <p:cNvPr id="71" name="Google Shape;71;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 name="Shape 72"/>
        <p:cNvGrpSpPr/>
        <p:nvPr/>
      </p:nvGrpSpPr>
      <p:grpSpPr>
        <a:xfrm>
          <a:off x="0" y="0"/>
          <a:ext cx="0" cy="0"/>
          <a:chOff x="0" y="0"/>
          <a:chExt cx="0" cy="0"/>
        </a:xfrm>
      </p:grpSpPr>
      <p:pic>
        <p:nvPicPr>
          <p:cNvPr id="73" name="Google Shape;73;p9"/>
          <p:cNvPicPr preferRelativeResize="0"/>
          <p:nvPr/>
        </p:nvPicPr>
        <p:blipFill>
          <a:blip r:embed="rId2">
            <a:alphaModFix amt="60000"/>
          </a:blip>
          <a:stretch>
            <a:fillRect/>
          </a:stretch>
        </p:blipFill>
        <p:spPr>
          <a:xfrm>
            <a:off x="0" y="0"/>
            <a:ext cx="9144003" cy="5143501"/>
          </a:xfrm>
          <a:prstGeom prst="rect">
            <a:avLst/>
          </a:prstGeom>
          <a:noFill/>
          <a:ln>
            <a:noFill/>
          </a:ln>
        </p:spPr>
      </p:pic>
      <p:pic>
        <p:nvPicPr>
          <p:cNvPr id="74" name="Google Shape;74;p9"/>
          <p:cNvPicPr preferRelativeResize="0"/>
          <p:nvPr/>
        </p:nvPicPr>
        <p:blipFill>
          <a:blip r:embed="rId3">
            <a:alphaModFix/>
          </a:blip>
          <a:stretch>
            <a:fillRect/>
          </a:stretch>
        </p:blipFill>
        <p:spPr>
          <a:xfrm>
            <a:off x="-330675" y="-145538"/>
            <a:ext cx="9557898" cy="5376326"/>
          </a:xfrm>
          <a:prstGeom prst="rect">
            <a:avLst/>
          </a:prstGeom>
          <a:noFill/>
          <a:ln>
            <a:noFill/>
          </a:ln>
        </p:spPr>
      </p:pic>
      <p:sp>
        <p:nvSpPr>
          <p:cNvPr id="75" name="Google Shape;75;p9"/>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6" name="Google Shape;76;p9"/>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 name="Shape 77"/>
        <p:cNvGrpSpPr/>
        <p:nvPr/>
      </p:nvGrpSpPr>
      <p:grpSpPr>
        <a:xfrm>
          <a:off x="0" y="0"/>
          <a:ext cx="0" cy="0"/>
          <a:chOff x="0" y="0"/>
          <a:chExt cx="0" cy="0"/>
        </a:xfrm>
      </p:grpSpPr>
      <p:sp>
        <p:nvSpPr>
          <p:cNvPr id="78" name="Google Shape;78;p10"/>
          <p:cNvSpPr/>
          <p:nvPr>
            <p:ph idx="2" type="pic"/>
          </p:nvPr>
        </p:nvSpPr>
        <p:spPr>
          <a:xfrm>
            <a:off x="0" y="0"/>
            <a:ext cx="9144000" cy="5143500"/>
          </a:xfrm>
          <a:prstGeom prst="rect">
            <a:avLst/>
          </a:prstGeom>
          <a:noFill/>
          <a:ln>
            <a:noFill/>
          </a:ln>
        </p:spPr>
      </p:sp>
      <p:sp>
        <p:nvSpPr>
          <p:cNvPr id="79" name="Google Shape;79;p10"/>
          <p:cNvSpPr txBox="1"/>
          <p:nvPr>
            <p:ph type="title"/>
          </p:nvPr>
        </p:nvSpPr>
        <p:spPr>
          <a:xfrm>
            <a:off x="720000" y="4104775"/>
            <a:ext cx="7704000" cy="503700"/>
          </a:xfrm>
          <a:prstGeom prst="rect">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Orbitron"/>
              <a:buNone/>
              <a:defRPr sz="3000">
                <a:solidFill>
                  <a:schemeClr val="dk1"/>
                </a:solidFill>
                <a:latin typeface="Orbitron"/>
                <a:ea typeface="Orbitron"/>
                <a:cs typeface="Orbitron"/>
                <a:sym typeface="Orbitron"/>
              </a:defRPr>
            </a:lvl1pPr>
            <a:lvl2pPr lvl="1"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1pPr>
            <a:lvl2pPr indent="-304800" lvl="1" marL="9144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2pPr>
            <a:lvl3pPr indent="-304800" lvl="2" marL="13716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3pPr>
            <a:lvl4pPr indent="-304800" lvl="3" marL="1828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4pPr>
            <a:lvl5pPr indent="-304800" lvl="4" marL="22860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5pPr>
            <a:lvl6pPr indent="-304800" lvl="5" marL="27432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6pPr>
            <a:lvl7pPr indent="-304800" lvl="6" marL="32004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7pPr>
            <a:lvl8pPr indent="-304800" lvl="7" marL="36576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8pPr>
            <a:lvl9pPr indent="-304800" lvl="8" marL="411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www.play-games.com/game/15722/az-tank-trouble.html" TargetMode="External"/><Relationship Id="rId4" Type="http://schemas.openxmlformats.org/officeDocument/2006/relationships/hyperlink" Target="https://www.youtube.com/watch?v=McMU-WuJwG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3"/>
          <p:cNvPicPr preferRelativeResize="0"/>
          <p:nvPr/>
        </p:nvPicPr>
        <p:blipFill>
          <a:blip r:embed="rId3">
            <a:alphaModFix/>
          </a:blip>
          <a:stretch>
            <a:fillRect/>
          </a:stretch>
        </p:blipFill>
        <p:spPr>
          <a:xfrm>
            <a:off x="0" y="0"/>
            <a:ext cx="9144000" cy="5263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ph type="title"/>
          </p:nvPr>
        </p:nvSpPr>
        <p:spPr>
          <a:xfrm>
            <a:off x="1553650" y="2190250"/>
            <a:ext cx="6036900" cy="11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Hướng phát triển</a:t>
            </a:r>
            <a:endParaRPr>
              <a:latin typeface="Raleway"/>
              <a:ea typeface="Raleway"/>
              <a:cs typeface="Raleway"/>
              <a:sym typeface="Raleway"/>
            </a:endParaRPr>
          </a:p>
        </p:txBody>
      </p:sp>
      <p:sp>
        <p:nvSpPr>
          <p:cNvPr id="270" name="Google Shape;270;p32"/>
          <p:cNvSpPr txBox="1"/>
          <p:nvPr>
            <p:ph idx="2" type="title"/>
          </p:nvPr>
        </p:nvSpPr>
        <p:spPr>
          <a:xfrm>
            <a:off x="4027150" y="1081720"/>
            <a:ext cx="10899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02</a:t>
            </a:r>
            <a:endParaRPr>
              <a:latin typeface="Raleway"/>
              <a:ea typeface="Raleway"/>
              <a:cs typeface="Raleway"/>
              <a:sym typeface="Raleway"/>
            </a:endParaRPr>
          </a:p>
        </p:txBody>
      </p:sp>
      <p:grpSp>
        <p:nvGrpSpPr>
          <p:cNvPr id="271" name="Google Shape;271;p32"/>
          <p:cNvGrpSpPr/>
          <p:nvPr/>
        </p:nvGrpSpPr>
        <p:grpSpPr>
          <a:xfrm>
            <a:off x="7894100" y="3762250"/>
            <a:ext cx="226500" cy="378950"/>
            <a:chOff x="7894100" y="3762250"/>
            <a:chExt cx="226500" cy="378950"/>
          </a:xfrm>
        </p:grpSpPr>
        <p:sp>
          <p:nvSpPr>
            <p:cNvPr id="272" name="Google Shape;272;p32"/>
            <p:cNvSpPr/>
            <p:nvPr/>
          </p:nvSpPr>
          <p:spPr>
            <a:xfrm>
              <a:off x="8046500" y="3762250"/>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273" name="Google Shape;273;p32"/>
            <p:cNvSpPr/>
            <p:nvPr/>
          </p:nvSpPr>
          <p:spPr>
            <a:xfrm>
              <a:off x="7894100" y="3914675"/>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274" name="Google Shape;274;p32"/>
            <p:cNvSpPr/>
            <p:nvPr/>
          </p:nvSpPr>
          <p:spPr>
            <a:xfrm>
              <a:off x="8046500" y="4067100"/>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grpSp>
        <p:nvGrpSpPr>
          <p:cNvPr id="275" name="Google Shape;275;p32"/>
          <p:cNvGrpSpPr/>
          <p:nvPr/>
        </p:nvGrpSpPr>
        <p:grpSpPr>
          <a:xfrm>
            <a:off x="7229775" y="947625"/>
            <a:ext cx="536998" cy="134100"/>
            <a:chOff x="7229775" y="947625"/>
            <a:chExt cx="536998" cy="134100"/>
          </a:xfrm>
        </p:grpSpPr>
        <p:sp>
          <p:nvSpPr>
            <p:cNvPr id="276" name="Google Shape;276;p32"/>
            <p:cNvSpPr/>
            <p:nvPr/>
          </p:nvSpPr>
          <p:spPr>
            <a:xfrm>
              <a:off x="7229775"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277" name="Google Shape;277;p32"/>
            <p:cNvSpPr/>
            <p:nvPr/>
          </p:nvSpPr>
          <p:spPr>
            <a:xfrm>
              <a:off x="7364074"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278" name="Google Shape;278;p32"/>
            <p:cNvSpPr/>
            <p:nvPr/>
          </p:nvSpPr>
          <p:spPr>
            <a:xfrm>
              <a:off x="7498374"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279" name="Google Shape;279;p32"/>
            <p:cNvSpPr/>
            <p:nvPr/>
          </p:nvSpPr>
          <p:spPr>
            <a:xfrm>
              <a:off x="7632673"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grpSp>
        <p:nvGrpSpPr>
          <p:cNvPr id="284" name="Google Shape;284;p33"/>
          <p:cNvGrpSpPr/>
          <p:nvPr/>
        </p:nvGrpSpPr>
        <p:grpSpPr>
          <a:xfrm>
            <a:off x="8228625" y="1820750"/>
            <a:ext cx="226500" cy="378950"/>
            <a:chOff x="7894100" y="3762250"/>
            <a:chExt cx="226500" cy="378950"/>
          </a:xfrm>
        </p:grpSpPr>
        <p:sp>
          <p:nvSpPr>
            <p:cNvPr id="285" name="Google Shape;285;p33"/>
            <p:cNvSpPr/>
            <p:nvPr/>
          </p:nvSpPr>
          <p:spPr>
            <a:xfrm>
              <a:off x="8046500" y="3762250"/>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286" name="Google Shape;286;p33"/>
            <p:cNvSpPr/>
            <p:nvPr/>
          </p:nvSpPr>
          <p:spPr>
            <a:xfrm>
              <a:off x="7894100" y="3914675"/>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287" name="Google Shape;287;p33"/>
            <p:cNvSpPr/>
            <p:nvPr/>
          </p:nvSpPr>
          <p:spPr>
            <a:xfrm>
              <a:off x="8046500" y="4067100"/>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sp>
        <p:nvSpPr>
          <p:cNvPr id="288" name="Google Shape;288;p33"/>
          <p:cNvSpPr txBox="1"/>
          <p:nvPr>
            <p:ph type="title"/>
          </p:nvPr>
        </p:nvSpPr>
        <p:spPr>
          <a:xfrm>
            <a:off x="403800" y="241075"/>
            <a:ext cx="8336400" cy="21192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Raleway"/>
              <a:buChar char="-"/>
            </a:pPr>
            <a:r>
              <a:rPr lang="en">
                <a:latin typeface="Raleway"/>
                <a:ea typeface="Raleway"/>
                <a:cs typeface="Raleway"/>
                <a:sym typeface="Raleway"/>
              </a:rPr>
              <a:t>Nâng cấp đồ họa</a:t>
            </a:r>
            <a:endParaRPr>
              <a:latin typeface="Raleway"/>
              <a:ea typeface="Raleway"/>
              <a:cs typeface="Raleway"/>
              <a:sym typeface="Raleway"/>
            </a:endParaRPr>
          </a:p>
          <a:p>
            <a:pPr indent="-419100" lvl="0" marL="457200" rtl="0" algn="l">
              <a:spcBef>
                <a:spcPts val="0"/>
              </a:spcBef>
              <a:spcAft>
                <a:spcPts val="0"/>
              </a:spcAft>
              <a:buSzPts val="3000"/>
              <a:buFont typeface="Raleway"/>
              <a:buChar char="-"/>
            </a:pPr>
            <a:r>
              <a:rPr lang="en">
                <a:latin typeface="Raleway"/>
                <a:ea typeface="Raleway"/>
                <a:cs typeface="Raleway"/>
                <a:sym typeface="Raleway"/>
              </a:rPr>
              <a:t>Thêm skill và cân bằng các skill có sẵn</a:t>
            </a:r>
            <a:endParaRPr>
              <a:latin typeface="Raleway"/>
              <a:ea typeface="Raleway"/>
              <a:cs typeface="Raleway"/>
              <a:sym typeface="Raleway"/>
            </a:endParaRPr>
          </a:p>
          <a:p>
            <a:pPr indent="-419100" lvl="0" marL="457200" rtl="0" algn="l">
              <a:spcBef>
                <a:spcPts val="0"/>
              </a:spcBef>
              <a:spcAft>
                <a:spcPts val="0"/>
              </a:spcAft>
              <a:buSzPts val="3000"/>
              <a:buFont typeface="Raleway"/>
              <a:buChar char="-"/>
            </a:pPr>
            <a:r>
              <a:rPr lang="en">
                <a:latin typeface="Raleway"/>
                <a:ea typeface="Raleway"/>
                <a:cs typeface="Raleway"/>
                <a:sym typeface="Raleway"/>
              </a:rPr>
              <a:t>Sử dụng phương pháp tốt hơn cho AI trong PvE</a:t>
            </a:r>
            <a:endParaRPr>
              <a:latin typeface="Raleway"/>
              <a:ea typeface="Raleway"/>
              <a:cs typeface="Raleway"/>
              <a:sym typeface="Raleway"/>
            </a:endParaRPr>
          </a:p>
          <a:p>
            <a:pPr indent="-419100" lvl="0" marL="457200" rtl="0" algn="l">
              <a:spcBef>
                <a:spcPts val="0"/>
              </a:spcBef>
              <a:spcAft>
                <a:spcPts val="0"/>
              </a:spcAft>
              <a:buSzPts val="3000"/>
              <a:buFont typeface="Raleway"/>
              <a:buChar char="-"/>
            </a:pPr>
            <a:r>
              <a:rPr lang="en">
                <a:latin typeface="Raleway"/>
                <a:ea typeface="Raleway"/>
                <a:cs typeface="Raleway"/>
                <a:sym typeface="Raleway"/>
              </a:rPr>
              <a:t>Nhiều chế độ hơn (capture the flag, point capture, v.v.)</a:t>
            </a:r>
            <a:endParaRPr>
              <a:latin typeface="Raleway"/>
              <a:ea typeface="Raleway"/>
              <a:cs typeface="Raleway"/>
              <a:sym typeface="Raleway"/>
            </a:endParaRPr>
          </a:p>
        </p:txBody>
      </p:sp>
      <p:pic>
        <p:nvPicPr>
          <p:cNvPr id="289" name="Google Shape;289;p33"/>
          <p:cNvPicPr preferRelativeResize="0"/>
          <p:nvPr/>
        </p:nvPicPr>
        <p:blipFill>
          <a:blip r:embed="rId3">
            <a:alphaModFix/>
          </a:blip>
          <a:stretch>
            <a:fillRect/>
          </a:stretch>
        </p:blipFill>
        <p:spPr>
          <a:xfrm>
            <a:off x="152400" y="2512675"/>
            <a:ext cx="2478425" cy="2478425"/>
          </a:xfrm>
          <a:prstGeom prst="rect">
            <a:avLst/>
          </a:prstGeom>
          <a:noFill/>
          <a:ln>
            <a:noFill/>
          </a:ln>
        </p:spPr>
      </p:pic>
      <p:pic>
        <p:nvPicPr>
          <p:cNvPr id="290" name="Google Shape;290;p33"/>
          <p:cNvPicPr preferRelativeResize="0"/>
          <p:nvPr/>
        </p:nvPicPr>
        <p:blipFill>
          <a:blip r:embed="rId4">
            <a:alphaModFix/>
          </a:blip>
          <a:stretch>
            <a:fillRect/>
          </a:stretch>
        </p:blipFill>
        <p:spPr>
          <a:xfrm>
            <a:off x="3332787" y="2512675"/>
            <a:ext cx="2478425" cy="2478425"/>
          </a:xfrm>
          <a:prstGeom prst="rect">
            <a:avLst/>
          </a:prstGeom>
          <a:noFill/>
          <a:ln>
            <a:noFill/>
          </a:ln>
        </p:spPr>
      </p:pic>
      <p:pic>
        <p:nvPicPr>
          <p:cNvPr id="291" name="Google Shape;291;p33"/>
          <p:cNvPicPr preferRelativeResize="0"/>
          <p:nvPr/>
        </p:nvPicPr>
        <p:blipFill>
          <a:blip r:embed="rId5">
            <a:alphaModFix/>
          </a:blip>
          <a:stretch>
            <a:fillRect/>
          </a:stretch>
        </p:blipFill>
        <p:spPr>
          <a:xfrm>
            <a:off x="6360038" y="3008300"/>
            <a:ext cx="2276475" cy="1600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4"/>
          <p:cNvSpPr txBox="1"/>
          <p:nvPr>
            <p:ph type="title"/>
          </p:nvPr>
        </p:nvSpPr>
        <p:spPr>
          <a:xfrm>
            <a:off x="2391900" y="2248851"/>
            <a:ext cx="4360200" cy="11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Cách chơi</a:t>
            </a:r>
            <a:endParaRPr>
              <a:latin typeface="Raleway"/>
              <a:ea typeface="Raleway"/>
              <a:cs typeface="Raleway"/>
              <a:sym typeface="Raleway"/>
            </a:endParaRPr>
          </a:p>
        </p:txBody>
      </p:sp>
      <p:sp>
        <p:nvSpPr>
          <p:cNvPr id="297" name="Google Shape;297;p34"/>
          <p:cNvSpPr txBox="1"/>
          <p:nvPr>
            <p:ph idx="2" type="title"/>
          </p:nvPr>
        </p:nvSpPr>
        <p:spPr>
          <a:xfrm>
            <a:off x="4027050" y="1081720"/>
            <a:ext cx="10899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03</a:t>
            </a:r>
            <a:endParaRPr>
              <a:latin typeface="Raleway"/>
              <a:ea typeface="Raleway"/>
              <a:cs typeface="Raleway"/>
              <a:sym typeface="Raleway"/>
            </a:endParaRPr>
          </a:p>
        </p:txBody>
      </p:sp>
      <p:grpSp>
        <p:nvGrpSpPr>
          <p:cNvPr id="298" name="Google Shape;298;p34"/>
          <p:cNvGrpSpPr/>
          <p:nvPr/>
        </p:nvGrpSpPr>
        <p:grpSpPr>
          <a:xfrm>
            <a:off x="7894100" y="3762250"/>
            <a:ext cx="226500" cy="378950"/>
            <a:chOff x="7894100" y="3762250"/>
            <a:chExt cx="226500" cy="378950"/>
          </a:xfrm>
        </p:grpSpPr>
        <p:sp>
          <p:nvSpPr>
            <p:cNvPr id="299" name="Google Shape;299;p34"/>
            <p:cNvSpPr/>
            <p:nvPr/>
          </p:nvSpPr>
          <p:spPr>
            <a:xfrm>
              <a:off x="8046500" y="3762250"/>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00" name="Google Shape;300;p34"/>
            <p:cNvSpPr/>
            <p:nvPr/>
          </p:nvSpPr>
          <p:spPr>
            <a:xfrm>
              <a:off x="7894100" y="3914675"/>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01" name="Google Shape;301;p34"/>
            <p:cNvSpPr/>
            <p:nvPr/>
          </p:nvSpPr>
          <p:spPr>
            <a:xfrm>
              <a:off x="8046500" y="4067100"/>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grpSp>
        <p:nvGrpSpPr>
          <p:cNvPr id="302" name="Google Shape;302;p34"/>
          <p:cNvGrpSpPr/>
          <p:nvPr/>
        </p:nvGrpSpPr>
        <p:grpSpPr>
          <a:xfrm>
            <a:off x="7229775" y="947625"/>
            <a:ext cx="536998" cy="134100"/>
            <a:chOff x="7229775" y="947625"/>
            <a:chExt cx="536998" cy="134100"/>
          </a:xfrm>
        </p:grpSpPr>
        <p:sp>
          <p:nvSpPr>
            <p:cNvPr id="303" name="Google Shape;303;p34"/>
            <p:cNvSpPr/>
            <p:nvPr/>
          </p:nvSpPr>
          <p:spPr>
            <a:xfrm>
              <a:off x="7229775"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04" name="Google Shape;304;p34"/>
            <p:cNvSpPr/>
            <p:nvPr/>
          </p:nvSpPr>
          <p:spPr>
            <a:xfrm>
              <a:off x="7364074"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05" name="Google Shape;305;p34"/>
            <p:cNvSpPr/>
            <p:nvPr/>
          </p:nvSpPr>
          <p:spPr>
            <a:xfrm>
              <a:off x="7498374"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06" name="Google Shape;306;p34"/>
            <p:cNvSpPr/>
            <p:nvPr/>
          </p:nvSpPr>
          <p:spPr>
            <a:xfrm>
              <a:off x="7632673"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5"/>
          <p:cNvSpPr txBox="1"/>
          <p:nvPr>
            <p:ph idx="1" type="subTitle"/>
          </p:nvPr>
        </p:nvSpPr>
        <p:spPr>
          <a:xfrm flipH="1">
            <a:off x="701450" y="541678"/>
            <a:ext cx="3161700" cy="11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500"/>
              <a:t>1. Nhấn "Play Game".</a:t>
            </a:r>
            <a:endParaRPr sz="1500"/>
          </a:p>
          <a:p>
            <a:pPr indent="0" lvl="0" marL="0" rtl="0" algn="l">
              <a:spcBef>
                <a:spcPts val="0"/>
              </a:spcBef>
              <a:spcAft>
                <a:spcPts val="0"/>
              </a:spcAft>
              <a:buClr>
                <a:schemeClr val="lt1"/>
              </a:buClr>
              <a:buSzPts val="1100"/>
              <a:buFont typeface="Arial"/>
              <a:buNone/>
            </a:pPr>
            <a:r>
              <a:rPr lang="en" sz="1500"/>
              <a:t>2. Chọn chế độ:</a:t>
            </a:r>
            <a:endParaRPr sz="1500"/>
          </a:p>
          <a:p>
            <a:pPr indent="0" lvl="0" marL="0" rtl="0" algn="l">
              <a:spcBef>
                <a:spcPts val="0"/>
              </a:spcBef>
              <a:spcAft>
                <a:spcPts val="0"/>
              </a:spcAft>
              <a:buClr>
                <a:schemeClr val="lt1"/>
              </a:buClr>
              <a:buSzPts val="1100"/>
              <a:buFont typeface="Arial"/>
              <a:buNone/>
            </a:pPr>
            <a:r>
              <a:rPr lang="en" sz="1500"/>
              <a:t>- Ở chế độ PvP:</a:t>
            </a:r>
            <a:endParaRPr sz="1500"/>
          </a:p>
          <a:p>
            <a:pPr indent="0" lvl="0" marL="0" rtl="0" algn="l">
              <a:spcBef>
                <a:spcPts val="0"/>
              </a:spcBef>
              <a:spcAft>
                <a:spcPts val="0"/>
              </a:spcAft>
              <a:buClr>
                <a:schemeClr val="lt1"/>
              </a:buClr>
              <a:buSzPts val="1100"/>
              <a:buFont typeface="Arial"/>
              <a:buNone/>
            </a:pPr>
            <a:r>
              <a:rPr lang="en" sz="1500"/>
              <a:t> + P1: W - Lên, A - Trái, S - Xuống, D - Phải, R - Bắn</a:t>
            </a:r>
            <a:endParaRPr sz="1500"/>
          </a:p>
          <a:p>
            <a:pPr indent="0" lvl="0" marL="0" rtl="0" algn="l">
              <a:spcBef>
                <a:spcPts val="0"/>
              </a:spcBef>
              <a:spcAft>
                <a:spcPts val="0"/>
              </a:spcAft>
              <a:buClr>
                <a:schemeClr val="lt1"/>
              </a:buClr>
              <a:buSzPts val="1100"/>
              <a:buFont typeface="Arial"/>
              <a:buNone/>
            </a:pPr>
            <a:r>
              <a:rPr lang="en" sz="1500"/>
              <a:t> + P2: UP - Lên, LEFT - Trái, DOWN - Xuống, RIGHT - Phải, \ - Bắn</a:t>
            </a:r>
            <a:endParaRPr sz="1500"/>
          </a:p>
          <a:p>
            <a:pPr indent="0" lvl="0" marL="0" rtl="0" algn="l">
              <a:spcBef>
                <a:spcPts val="0"/>
              </a:spcBef>
              <a:spcAft>
                <a:spcPts val="0"/>
              </a:spcAft>
              <a:buClr>
                <a:schemeClr val="lt1"/>
              </a:buClr>
              <a:buSzPts val="1100"/>
              <a:buFont typeface="Arial"/>
              <a:buNone/>
            </a:pPr>
            <a:r>
              <a:rPr lang="en" sz="1500"/>
              <a:t>- Ở chế độ PvE: Người chơi sẽ đấu với AI (bot)</a:t>
            </a:r>
            <a:endParaRPr sz="1500"/>
          </a:p>
          <a:p>
            <a:pPr indent="0" lvl="0" marL="0" rtl="0" algn="l">
              <a:spcBef>
                <a:spcPts val="0"/>
              </a:spcBef>
              <a:spcAft>
                <a:spcPts val="0"/>
              </a:spcAft>
              <a:buClr>
                <a:schemeClr val="lt1"/>
              </a:buClr>
              <a:buSzPts val="1100"/>
              <a:buFont typeface="Arial"/>
              <a:buNone/>
            </a:pPr>
            <a:r>
              <a:rPr lang="en" sz="1500"/>
              <a:t> + Có 3 độ khó, mỗi độ khó thể hiện trình độ "máy trí" khác nhau.</a:t>
            </a:r>
            <a:endParaRPr sz="1500"/>
          </a:p>
          <a:p>
            <a:pPr indent="0" lvl="0" marL="0" rtl="0" algn="l">
              <a:spcBef>
                <a:spcPts val="0"/>
              </a:spcBef>
              <a:spcAft>
                <a:spcPts val="0"/>
              </a:spcAft>
              <a:buClr>
                <a:schemeClr val="lt1"/>
              </a:buClr>
              <a:buSzPts val="1100"/>
              <a:buFont typeface="Arial"/>
              <a:buNone/>
            </a:pPr>
            <a:r>
              <a:rPr lang="en" sz="1500"/>
              <a:t> + Các nút di chuyển và bắn tương tự P1 của chế độ PvP.</a:t>
            </a:r>
            <a:endParaRPr sz="1500"/>
          </a:p>
          <a:p>
            <a:pPr indent="0" lvl="0" marL="0" rtl="0" algn="l">
              <a:spcBef>
                <a:spcPts val="0"/>
              </a:spcBef>
              <a:spcAft>
                <a:spcPts val="0"/>
              </a:spcAft>
              <a:buClr>
                <a:schemeClr val="lt1"/>
              </a:buClr>
              <a:buSzPts val="1100"/>
              <a:buFont typeface="Arial"/>
              <a:buNone/>
            </a:pPr>
            <a:r>
              <a:rPr lang="en" sz="1500"/>
              <a:t>3. Nhập tên và thời gian chơi (đơn vị giây).</a:t>
            </a:r>
            <a:endParaRPr sz="1500"/>
          </a:p>
          <a:p>
            <a:pPr indent="0" lvl="0" marL="0" rtl="0" algn="l">
              <a:spcBef>
                <a:spcPts val="0"/>
              </a:spcBef>
              <a:spcAft>
                <a:spcPts val="0"/>
              </a:spcAft>
              <a:buClr>
                <a:schemeClr val="lt1"/>
              </a:buClr>
              <a:buSzPts val="1100"/>
              <a:buFont typeface="Arial"/>
              <a:buNone/>
            </a:pPr>
            <a:r>
              <a:rPr lang="en" sz="1500"/>
              <a:t>4. Cùng thưởng thức xem tình anh em có bền được lâu?</a:t>
            </a:r>
            <a:endParaRPr sz="1500"/>
          </a:p>
          <a:p>
            <a:pPr indent="0" lvl="0" marL="0" rtl="0" algn="l">
              <a:spcBef>
                <a:spcPts val="0"/>
              </a:spcBef>
              <a:spcAft>
                <a:spcPts val="0"/>
              </a:spcAft>
              <a:buNone/>
            </a:pPr>
            <a:r>
              <a:t/>
            </a:r>
            <a:endParaRPr sz="1500"/>
          </a:p>
        </p:txBody>
      </p:sp>
      <p:grpSp>
        <p:nvGrpSpPr>
          <p:cNvPr id="312" name="Google Shape;312;p35"/>
          <p:cNvGrpSpPr/>
          <p:nvPr/>
        </p:nvGrpSpPr>
        <p:grpSpPr>
          <a:xfrm>
            <a:off x="8180750" y="816250"/>
            <a:ext cx="150300" cy="378950"/>
            <a:chOff x="205650" y="308475"/>
            <a:chExt cx="150300" cy="378950"/>
          </a:xfrm>
        </p:grpSpPr>
        <p:sp>
          <p:nvSpPr>
            <p:cNvPr id="313" name="Google Shape;313;p35"/>
            <p:cNvSpPr/>
            <p:nvPr/>
          </p:nvSpPr>
          <p:spPr>
            <a:xfrm>
              <a:off x="205650" y="308475"/>
              <a:ext cx="74100" cy="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14" name="Google Shape;314;p35"/>
            <p:cNvSpPr/>
            <p:nvPr/>
          </p:nvSpPr>
          <p:spPr>
            <a:xfrm>
              <a:off x="281850" y="460900"/>
              <a:ext cx="74100" cy="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15" name="Google Shape;315;p35"/>
            <p:cNvSpPr/>
            <p:nvPr/>
          </p:nvSpPr>
          <p:spPr>
            <a:xfrm>
              <a:off x="205650" y="613325"/>
              <a:ext cx="74100" cy="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pic>
        <p:nvPicPr>
          <p:cNvPr id="316" name="Google Shape;316;p35"/>
          <p:cNvPicPr preferRelativeResize="0"/>
          <p:nvPr/>
        </p:nvPicPr>
        <p:blipFill>
          <a:blip r:embed="rId3">
            <a:alphaModFix/>
          </a:blip>
          <a:stretch>
            <a:fillRect/>
          </a:stretch>
        </p:blipFill>
        <p:spPr>
          <a:xfrm>
            <a:off x="5001746" y="777087"/>
            <a:ext cx="2972754" cy="3589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6"/>
          <p:cNvSpPr txBox="1"/>
          <p:nvPr>
            <p:ph type="title"/>
          </p:nvPr>
        </p:nvSpPr>
        <p:spPr>
          <a:xfrm>
            <a:off x="1707700" y="2020200"/>
            <a:ext cx="5728800" cy="11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Các thành viên </a:t>
            </a:r>
            <a:endParaRPr>
              <a:latin typeface="Raleway"/>
              <a:ea typeface="Raleway"/>
              <a:cs typeface="Raleway"/>
              <a:sym typeface="Raleway"/>
            </a:endParaRPr>
          </a:p>
          <a:p>
            <a:pPr indent="0" lvl="0" marL="0" rtl="0" algn="ctr">
              <a:spcBef>
                <a:spcPts val="0"/>
              </a:spcBef>
              <a:spcAft>
                <a:spcPts val="0"/>
              </a:spcAft>
              <a:buNone/>
            </a:pPr>
            <a:r>
              <a:rPr lang="en">
                <a:latin typeface="Raleway"/>
                <a:ea typeface="Raleway"/>
                <a:cs typeface="Raleway"/>
                <a:sym typeface="Raleway"/>
              </a:rPr>
              <a:t>&amp; vai trò đóng góp</a:t>
            </a:r>
            <a:endParaRPr>
              <a:latin typeface="Raleway"/>
              <a:ea typeface="Raleway"/>
              <a:cs typeface="Raleway"/>
              <a:sym typeface="Raleway"/>
            </a:endParaRPr>
          </a:p>
        </p:txBody>
      </p:sp>
      <p:sp>
        <p:nvSpPr>
          <p:cNvPr id="322" name="Google Shape;322;p36"/>
          <p:cNvSpPr txBox="1"/>
          <p:nvPr>
            <p:ph idx="2" type="title"/>
          </p:nvPr>
        </p:nvSpPr>
        <p:spPr>
          <a:xfrm>
            <a:off x="4027150" y="947620"/>
            <a:ext cx="10899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04</a:t>
            </a:r>
            <a:endParaRPr>
              <a:latin typeface="Raleway"/>
              <a:ea typeface="Raleway"/>
              <a:cs typeface="Raleway"/>
              <a:sym typeface="Raleway"/>
            </a:endParaRPr>
          </a:p>
        </p:txBody>
      </p:sp>
      <p:grpSp>
        <p:nvGrpSpPr>
          <p:cNvPr id="323" name="Google Shape;323;p36"/>
          <p:cNvGrpSpPr/>
          <p:nvPr/>
        </p:nvGrpSpPr>
        <p:grpSpPr>
          <a:xfrm>
            <a:off x="7894100" y="3762250"/>
            <a:ext cx="226500" cy="378950"/>
            <a:chOff x="7894100" y="3762250"/>
            <a:chExt cx="226500" cy="378950"/>
          </a:xfrm>
        </p:grpSpPr>
        <p:sp>
          <p:nvSpPr>
            <p:cNvPr id="324" name="Google Shape;324;p36"/>
            <p:cNvSpPr/>
            <p:nvPr/>
          </p:nvSpPr>
          <p:spPr>
            <a:xfrm>
              <a:off x="8046500" y="3762250"/>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25" name="Google Shape;325;p36"/>
            <p:cNvSpPr/>
            <p:nvPr/>
          </p:nvSpPr>
          <p:spPr>
            <a:xfrm>
              <a:off x="7894100" y="3914675"/>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26" name="Google Shape;326;p36"/>
            <p:cNvSpPr/>
            <p:nvPr/>
          </p:nvSpPr>
          <p:spPr>
            <a:xfrm>
              <a:off x="8046500" y="4067100"/>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grpSp>
        <p:nvGrpSpPr>
          <p:cNvPr id="327" name="Google Shape;327;p36"/>
          <p:cNvGrpSpPr/>
          <p:nvPr/>
        </p:nvGrpSpPr>
        <p:grpSpPr>
          <a:xfrm>
            <a:off x="7229775" y="947625"/>
            <a:ext cx="536998" cy="134100"/>
            <a:chOff x="7229775" y="947625"/>
            <a:chExt cx="536998" cy="134100"/>
          </a:xfrm>
        </p:grpSpPr>
        <p:sp>
          <p:nvSpPr>
            <p:cNvPr id="328" name="Google Shape;328;p36"/>
            <p:cNvSpPr/>
            <p:nvPr/>
          </p:nvSpPr>
          <p:spPr>
            <a:xfrm>
              <a:off x="7229775"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29" name="Google Shape;329;p36"/>
            <p:cNvSpPr/>
            <p:nvPr/>
          </p:nvSpPr>
          <p:spPr>
            <a:xfrm>
              <a:off x="7364074"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30" name="Google Shape;330;p36"/>
            <p:cNvSpPr/>
            <p:nvPr/>
          </p:nvSpPr>
          <p:spPr>
            <a:xfrm>
              <a:off x="7498374"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31" name="Google Shape;331;p36"/>
            <p:cNvSpPr/>
            <p:nvPr/>
          </p:nvSpPr>
          <p:spPr>
            <a:xfrm>
              <a:off x="7632673"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Các thành viên &amp; vai trò đóng góp</a:t>
            </a:r>
            <a:endParaRPr>
              <a:latin typeface="Raleway"/>
              <a:ea typeface="Raleway"/>
              <a:cs typeface="Raleway"/>
              <a:sym typeface="Raleway"/>
            </a:endParaRPr>
          </a:p>
        </p:txBody>
      </p:sp>
      <p:pic>
        <p:nvPicPr>
          <p:cNvPr id="337" name="Google Shape;337;p37"/>
          <p:cNvPicPr preferRelativeResize="0"/>
          <p:nvPr/>
        </p:nvPicPr>
        <p:blipFill rotWithShape="1">
          <a:blip r:embed="rId3">
            <a:alphaModFix amt="60000"/>
          </a:blip>
          <a:srcRect b="0" l="38540" r="0" t="43939"/>
          <a:stretch/>
        </p:blipFill>
        <p:spPr>
          <a:xfrm flipH="1">
            <a:off x="0" y="2807025"/>
            <a:ext cx="4553876" cy="2336475"/>
          </a:xfrm>
          <a:prstGeom prst="rect">
            <a:avLst/>
          </a:prstGeom>
          <a:noFill/>
          <a:ln>
            <a:noFill/>
          </a:ln>
        </p:spPr>
      </p:pic>
      <p:graphicFrame>
        <p:nvGraphicFramePr>
          <p:cNvPr id="338" name="Google Shape;338;p37"/>
          <p:cNvGraphicFramePr/>
          <p:nvPr/>
        </p:nvGraphicFramePr>
        <p:xfrm>
          <a:off x="717550" y="1162900"/>
          <a:ext cx="3000000" cy="3000000"/>
        </p:xfrm>
        <a:graphic>
          <a:graphicData uri="http://schemas.openxmlformats.org/drawingml/2006/table">
            <a:tbl>
              <a:tblPr>
                <a:noFill/>
                <a:tableStyleId>{61595D6E-AC67-487F-9984-A363F316AC4C}</a:tableStyleId>
              </a:tblPr>
              <a:tblGrid>
                <a:gridCol w="2571650"/>
                <a:gridCol w="5137250"/>
              </a:tblGrid>
              <a:tr h="1290525">
                <a:tc>
                  <a:txBody>
                    <a:bodyPr/>
                    <a:lstStyle/>
                    <a:p>
                      <a:pPr indent="0" lvl="0" marL="0" rtl="0" algn="l">
                        <a:spcBef>
                          <a:spcPts val="0"/>
                        </a:spcBef>
                        <a:spcAft>
                          <a:spcPts val="0"/>
                        </a:spcAft>
                        <a:buClr>
                          <a:schemeClr val="lt1"/>
                        </a:buClr>
                        <a:buSzPts val="1100"/>
                        <a:buFont typeface="Arial"/>
                        <a:buNone/>
                      </a:pPr>
                      <a:r>
                        <a:rPr lang="en" sz="1500">
                          <a:solidFill>
                            <a:schemeClr val="dk1"/>
                          </a:solidFill>
                          <a:latin typeface="Raleway"/>
                          <a:ea typeface="Raleway"/>
                          <a:cs typeface="Raleway"/>
                          <a:sym typeface="Raleway"/>
                        </a:rPr>
                        <a:t>Đinh Nguyên Khoa</a:t>
                      </a:r>
                      <a:endParaRPr sz="1500">
                        <a:solidFill>
                          <a:schemeClr val="dk1"/>
                        </a:solidFill>
                        <a:latin typeface="Raleway"/>
                        <a:ea typeface="Raleway"/>
                        <a:cs typeface="Raleway"/>
                        <a:sym typeface="Raleway"/>
                      </a:endParaRPr>
                    </a:p>
                    <a:p>
                      <a:pPr indent="0" lvl="0" marL="0" rtl="0" algn="l">
                        <a:spcBef>
                          <a:spcPts val="0"/>
                        </a:spcBef>
                        <a:spcAft>
                          <a:spcPts val="0"/>
                        </a:spcAft>
                        <a:buNone/>
                      </a:pPr>
                      <a:r>
                        <a:t/>
                      </a:r>
                      <a:endParaRPr sz="15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196850" lvl="0" marL="228600" rtl="0" algn="l">
                        <a:spcBef>
                          <a:spcPts val="0"/>
                        </a:spcBef>
                        <a:spcAft>
                          <a:spcPts val="0"/>
                        </a:spcAft>
                        <a:buClr>
                          <a:schemeClr val="dk1"/>
                        </a:buClr>
                        <a:buSzPts val="1300"/>
                        <a:buChar char="-"/>
                      </a:pPr>
                      <a:r>
                        <a:rPr lang="en" sz="1300">
                          <a:solidFill>
                            <a:schemeClr val="dk1"/>
                          </a:solidFill>
                        </a:rPr>
                        <a:t>Developer: Thiết kế logic map, bot, hiệu ứng, vật lý</a:t>
                      </a:r>
                      <a:endParaRPr sz="1300">
                        <a:solidFill>
                          <a:schemeClr val="dk1"/>
                        </a:solidFill>
                      </a:endParaRPr>
                    </a:p>
                    <a:p>
                      <a:pPr indent="-196850" lvl="0" marL="228600" rtl="0" algn="l">
                        <a:spcBef>
                          <a:spcPts val="0"/>
                        </a:spcBef>
                        <a:spcAft>
                          <a:spcPts val="0"/>
                        </a:spcAft>
                        <a:buClr>
                          <a:schemeClr val="dk1"/>
                        </a:buClr>
                        <a:buSzPts val="1300"/>
                        <a:buChar char="-"/>
                      </a:pPr>
                      <a:r>
                        <a:rPr lang="en" sz="1300">
                          <a:solidFill>
                            <a:schemeClr val="dk1"/>
                          </a:solidFill>
                        </a:rPr>
                        <a:t>UI/UX: Thiết kế giao diện người dùng</a:t>
                      </a:r>
                      <a:endParaRPr sz="1300">
                        <a:solidFill>
                          <a:schemeClr val="dk1"/>
                        </a:solidFill>
                      </a:endParaRPr>
                    </a:p>
                    <a:p>
                      <a:pPr indent="-196850" lvl="0" marL="228600" marR="0" rtl="0" algn="l">
                        <a:spcBef>
                          <a:spcPts val="0"/>
                        </a:spcBef>
                        <a:spcAft>
                          <a:spcPts val="0"/>
                        </a:spcAft>
                        <a:buClr>
                          <a:schemeClr val="dk1"/>
                        </a:buClr>
                        <a:buSzPts val="1300"/>
                        <a:buChar char="-"/>
                      </a:pPr>
                      <a:r>
                        <a:rPr lang="en" sz="1300">
                          <a:solidFill>
                            <a:schemeClr val="dk1"/>
                          </a:solidFill>
                        </a:rPr>
                        <a:t>Designer: Thiết kế hình ảnh xe tank. Nâng cấp hình ảnh background, sound, nhận diện (de)buff</a:t>
                      </a:r>
                      <a:endParaRPr sz="1300">
                        <a:solidFill>
                          <a:schemeClr val="dk1"/>
                        </a:solidFill>
                      </a:endParaRPr>
                    </a:p>
                    <a:p>
                      <a:pPr indent="-196850" lvl="0" marL="228600" rtl="0" algn="l">
                        <a:spcBef>
                          <a:spcPts val="0"/>
                        </a:spcBef>
                        <a:spcAft>
                          <a:spcPts val="0"/>
                        </a:spcAft>
                        <a:buClr>
                          <a:schemeClr val="dk1"/>
                        </a:buClr>
                        <a:buSzPts val="1300"/>
                        <a:buChar char="-"/>
                      </a:pPr>
                      <a:r>
                        <a:rPr lang="en" sz="1300">
                          <a:solidFill>
                            <a:schemeClr val="dk1"/>
                          </a:solidFill>
                        </a:rPr>
                        <a:t>Viết tài liệu README, các cập nhật của trò chơi</a:t>
                      </a:r>
                      <a:endParaRPr sz="1300">
                        <a:solidFill>
                          <a:schemeClr val="dk1"/>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91000">
                <a:tc>
                  <a:txBody>
                    <a:bodyPr/>
                    <a:lstStyle/>
                    <a:p>
                      <a:pPr indent="0" lvl="0" marL="0" rtl="0" algn="l">
                        <a:spcBef>
                          <a:spcPts val="0"/>
                        </a:spcBef>
                        <a:spcAft>
                          <a:spcPts val="0"/>
                        </a:spcAft>
                        <a:buNone/>
                      </a:pPr>
                      <a:r>
                        <a:rPr lang="en" sz="1500">
                          <a:solidFill>
                            <a:schemeClr val="dk1"/>
                          </a:solidFill>
                          <a:latin typeface="Raleway"/>
                          <a:ea typeface="Raleway"/>
                          <a:cs typeface="Raleway"/>
                          <a:sym typeface="Raleway"/>
                        </a:rPr>
                        <a:t>Trần Minh Hiếu (09)</a:t>
                      </a:r>
                      <a:endParaRPr sz="1500">
                        <a:solidFill>
                          <a:schemeClr val="dk1"/>
                        </a:solidFill>
                        <a:latin typeface="Raleway"/>
                        <a:ea typeface="Raleway"/>
                        <a:cs typeface="Raleway"/>
                        <a:sym typeface="Raleway"/>
                      </a:endParaRPr>
                    </a:p>
                    <a:p>
                      <a:pPr indent="0" lvl="0" marL="0" rtl="0" algn="l">
                        <a:spcBef>
                          <a:spcPts val="0"/>
                        </a:spcBef>
                        <a:spcAft>
                          <a:spcPts val="0"/>
                        </a:spcAft>
                        <a:buClr>
                          <a:schemeClr val="lt1"/>
                        </a:buClr>
                        <a:buSzPts val="1100"/>
                        <a:buFont typeface="Arial"/>
                        <a:buNone/>
                      </a:pPr>
                      <a:r>
                        <a:t/>
                      </a:r>
                      <a:endParaRPr sz="1500">
                        <a:solidFill>
                          <a:schemeClr val="lt1"/>
                        </a:solidFill>
                      </a:endParaRPr>
                    </a:p>
                    <a:p>
                      <a:pPr indent="0" lvl="0" marL="0" rtl="0" algn="l">
                        <a:spcBef>
                          <a:spcPts val="0"/>
                        </a:spcBef>
                        <a:spcAft>
                          <a:spcPts val="0"/>
                        </a:spcAft>
                        <a:buNone/>
                      </a:pPr>
                      <a:r>
                        <a:t/>
                      </a:r>
                      <a:endParaRPr sz="15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196850" lvl="0" marL="228600" rtl="0" algn="l">
                        <a:spcBef>
                          <a:spcPts val="0"/>
                        </a:spcBef>
                        <a:spcAft>
                          <a:spcPts val="0"/>
                        </a:spcAft>
                        <a:buClr>
                          <a:schemeClr val="dk1"/>
                        </a:buClr>
                        <a:buSzPts val="1300"/>
                        <a:buChar char="-"/>
                      </a:pPr>
                      <a:r>
                        <a:rPr lang="en" sz="1300">
                          <a:solidFill>
                            <a:schemeClr val="dk1"/>
                          </a:solidFill>
                        </a:rPr>
                        <a:t>Developer: Thiết kế cơ chế di chuyển, đạn vật lý của xe tank</a:t>
                      </a:r>
                      <a:endParaRPr sz="1300">
                        <a:solidFill>
                          <a:schemeClr val="dk1"/>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83725">
                <a:tc>
                  <a:txBody>
                    <a:bodyPr/>
                    <a:lstStyle/>
                    <a:p>
                      <a:pPr indent="0" lvl="0" marL="0" rtl="0" algn="l">
                        <a:spcBef>
                          <a:spcPts val="0"/>
                        </a:spcBef>
                        <a:spcAft>
                          <a:spcPts val="0"/>
                        </a:spcAft>
                        <a:buNone/>
                      </a:pPr>
                      <a:r>
                        <a:rPr lang="en" sz="1500">
                          <a:solidFill>
                            <a:schemeClr val="dk1"/>
                          </a:solidFill>
                          <a:latin typeface="Raleway"/>
                          <a:ea typeface="Raleway"/>
                          <a:cs typeface="Raleway"/>
                          <a:sym typeface="Raleway"/>
                        </a:rPr>
                        <a:t>Nguyễn Trương Ngọc Huy</a:t>
                      </a:r>
                      <a:endParaRPr sz="15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196850" lvl="0" marL="228600" rtl="0" algn="l">
                        <a:spcBef>
                          <a:spcPts val="0"/>
                        </a:spcBef>
                        <a:spcAft>
                          <a:spcPts val="0"/>
                        </a:spcAft>
                        <a:buClr>
                          <a:schemeClr val="dk1"/>
                        </a:buClr>
                        <a:buSzPts val="1300"/>
                        <a:buChar char="-"/>
                      </a:pPr>
                      <a:r>
                        <a:rPr lang="en" sz="1300">
                          <a:solidFill>
                            <a:schemeClr val="dk1"/>
                          </a:solidFill>
                        </a:rPr>
                        <a:t>Developer: Thiết kế logic (de)buff</a:t>
                      </a:r>
                      <a:endParaRPr sz="1300">
                        <a:solidFill>
                          <a:schemeClr val="dk1"/>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05175">
                <a:tc>
                  <a:txBody>
                    <a:bodyPr/>
                    <a:lstStyle/>
                    <a:p>
                      <a:pPr indent="0" lvl="0" marL="0" rtl="0" algn="l">
                        <a:spcBef>
                          <a:spcPts val="0"/>
                        </a:spcBef>
                        <a:spcAft>
                          <a:spcPts val="0"/>
                        </a:spcAft>
                        <a:buNone/>
                      </a:pPr>
                      <a:r>
                        <a:rPr lang="en" sz="1500">
                          <a:solidFill>
                            <a:schemeClr val="dk1"/>
                          </a:solidFill>
                          <a:latin typeface="Raleway"/>
                          <a:ea typeface="Raleway"/>
                          <a:cs typeface="Raleway"/>
                          <a:sym typeface="Raleway"/>
                        </a:rPr>
                        <a:t>Phan Khánh Lâm</a:t>
                      </a:r>
                      <a:endParaRPr sz="1500"/>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254000" lvl="0" marL="285750" rtl="0" algn="l">
                        <a:spcBef>
                          <a:spcPts val="0"/>
                        </a:spcBef>
                        <a:spcAft>
                          <a:spcPts val="0"/>
                        </a:spcAft>
                        <a:buClr>
                          <a:schemeClr val="dk1"/>
                        </a:buClr>
                        <a:buSzPts val="1300"/>
                        <a:buChar char="-"/>
                      </a:pPr>
                      <a:r>
                        <a:rPr lang="en" sz="1300">
                          <a:solidFill>
                            <a:schemeClr val="dk1"/>
                          </a:solidFill>
                        </a:rPr>
                        <a:t>Designer: Thiết kế nhận diện (de)buff</a:t>
                      </a:r>
                      <a:endParaRPr sz="1300">
                        <a:solidFill>
                          <a:schemeClr val="dk1"/>
                        </a:solidFill>
                      </a:endParaRPr>
                    </a:p>
                    <a:p>
                      <a:pPr indent="-254000" lvl="0" marL="285750" rtl="0" algn="l">
                        <a:spcBef>
                          <a:spcPts val="0"/>
                        </a:spcBef>
                        <a:spcAft>
                          <a:spcPts val="0"/>
                        </a:spcAft>
                        <a:buClr>
                          <a:schemeClr val="dk1"/>
                        </a:buClr>
                        <a:buSzPts val="1300"/>
                        <a:buChar char="-"/>
                      </a:pPr>
                      <a:r>
                        <a:rPr lang="en" sz="1300">
                          <a:solidFill>
                            <a:schemeClr val="dk1"/>
                          </a:solidFill>
                        </a:rPr>
                        <a:t>Slide &amp; người thuyết trình</a:t>
                      </a:r>
                      <a:endParaRPr sz="1300">
                        <a:solidFill>
                          <a:schemeClr val="dk1"/>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8"/>
          <p:cNvSpPr txBox="1"/>
          <p:nvPr>
            <p:ph type="title"/>
          </p:nvPr>
        </p:nvSpPr>
        <p:spPr>
          <a:xfrm>
            <a:off x="2391900" y="2138551"/>
            <a:ext cx="4360200" cy="11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Các tài liệu </a:t>
            </a:r>
            <a:endParaRPr>
              <a:latin typeface="Raleway"/>
              <a:ea typeface="Raleway"/>
              <a:cs typeface="Raleway"/>
              <a:sym typeface="Raleway"/>
            </a:endParaRPr>
          </a:p>
          <a:p>
            <a:pPr indent="0" lvl="0" marL="0" rtl="0" algn="ctr">
              <a:spcBef>
                <a:spcPts val="0"/>
              </a:spcBef>
              <a:spcAft>
                <a:spcPts val="0"/>
              </a:spcAft>
              <a:buNone/>
            </a:pPr>
            <a:r>
              <a:rPr lang="en">
                <a:latin typeface="Raleway"/>
                <a:ea typeface="Raleway"/>
                <a:cs typeface="Raleway"/>
                <a:sym typeface="Raleway"/>
              </a:rPr>
              <a:t>đã tham khảo</a:t>
            </a:r>
            <a:endParaRPr>
              <a:latin typeface="Raleway"/>
              <a:ea typeface="Raleway"/>
              <a:cs typeface="Raleway"/>
              <a:sym typeface="Raleway"/>
            </a:endParaRPr>
          </a:p>
        </p:txBody>
      </p:sp>
      <p:sp>
        <p:nvSpPr>
          <p:cNvPr id="344" name="Google Shape;344;p38"/>
          <p:cNvSpPr txBox="1"/>
          <p:nvPr>
            <p:ph idx="2" type="title"/>
          </p:nvPr>
        </p:nvSpPr>
        <p:spPr>
          <a:xfrm>
            <a:off x="4027150" y="1081720"/>
            <a:ext cx="10899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05</a:t>
            </a:r>
            <a:endParaRPr>
              <a:latin typeface="Raleway"/>
              <a:ea typeface="Raleway"/>
              <a:cs typeface="Raleway"/>
              <a:sym typeface="Raleway"/>
            </a:endParaRPr>
          </a:p>
        </p:txBody>
      </p:sp>
      <p:grpSp>
        <p:nvGrpSpPr>
          <p:cNvPr id="345" name="Google Shape;345;p38"/>
          <p:cNvGrpSpPr/>
          <p:nvPr/>
        </p:nvGrpSpPr>
        <p:grpSpPr>
          <a:xfrm>
            <a:off x="7894100" y="3762250"/>
            <a:ext cx="226500" cy="378950"/>
            <a:chOff x="7894100" y="3762250"/>
            <a:chExt cx="226500" cy="378950"/>
          </a:xfrm>
        </p:grpSpPr>
        <p:sp>
          <p:nvSpPr>
            <p:cNvPr id="346" name="Google Shape;346;p38"/>
            <p:cNvSpPr/>
            <p:nvPr/>
          </p:nvSpPr>
          <p:spPr>
            <a:xfrm>
              <a:off x="8046500" y="3762250"/>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47" name="Google Shape;347;p38"/>
            <p:cNvSpPr/>
            <p:nvPr/>
          </p:nvSpPr>
          <p:spPr>
            <a:xfrm>
              <a:off x="7894100" y="3914675"/>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48" name="Google Shape;348;p38"/>
            <p:cNvSpPr/>
            <p:nvPr/>
          </p:nvSpPr>
          <p:spPr>
            <a:xfrm>
              <a:off x="8046500" y="4067100"/>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grpSp>
        <p:nvGrpSpPr>
          <p:cNvPr id="349" name="Google Shape;349;p38"/>
          <p:cNvGrpSpPr/>
          <p:nvPr/>
        </p:nvGrpSpPr>
        <p:grpSpPr>
          <a:xfrm>
            <a:off x="7229775" y="947625"/>
            <a:ext cx="536998" cy="134100"/>
            <a:chOff x="7229775" y="947625"/>
            <a:chExt cx="536998" cy="134100"/>
          </a:xfrm>
        </p:grpSpPr>
        <p:sp>
          <p:nvSpPr>
            <p:cNvPr id="350" name="Google Shape;350;p38"/>
            <p:cNvSpPr/>
            <p:nvPr/>
          </p:nvSpPr>
          <p:spPr>
            <a:xfrm>
              <a:off x="7229775"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51" name="Google Shape;351;p38"/>
            <p:cNvSpPr/>
            <p:nvPr/>
          </p:nvSpPr>
          <p:spPr>
            <a:xfrm>
              <a:off x="7364074"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52" name="Google Shape;352;p38"/>
            <p:cNvSpPr/>
            <p:nvPr/>
          </p:nvSpPr>
          <p:spPr>
            <a:xfrm>
              <a:off x="7498374"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53" name="Google Shape;353;p38"/>
            <p:cNvSpPr/>
            <p:nvPr/>
          </p:nvSpPr>
          <p:spPr>
            <a:xfrm>
              <a:off x="7632673"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Các tài liệu đã tham khảo</a:t>
            </a:r>
            <a:endParaRPr>
              <a:latin typeface="Raleway"/>
              <a:ea typeface="Raleway"/>
              <a:cs typeface="Raleway"/>
              <a:sym typeface="Raleway"/>
            </a:endParaRPr>
          </a:p>
        </p:txBody>
      </p:sp>
      <p:sp>
        <p:nvSpPr>
          <p:cNvPr id="359" name="Google Shape;359;p39"/>
          <p:cNvSpPr txBox="1"/>
          <p:nvPr/>
        </p:nvSpPr>
        <p:spPr>
          <a:xfrm>
            <a:off x="720000" y="1215750"/>
            <a:ext cx="7704000" cy="3121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Clr>
                <a:schemeClr val="lt1"/>
              </a:buClr>
              <a:buSzPts val="1100"/>
              <a:buFont typeface="Arial"/>
              <a:buNone/>
            </a:pPr>
            <a:r>
              <a:rPr lang="en" sz="2200">
                <a:solidFill>
                  <a:schemeClr val="dk1"/>
                </a:solidFill>
                <a:latin typeface="Kanit"/>
                <a:ea typeface="Kanit"/>
                <a:cs typeface="Kanit"/>
                <a:sym typeface="Kanit"/>
              </a:rPr>
              <a:t>Game tham khảo</a:t>
            </a:r>
            <a:endParaRPr sz="2200">
              <a:solidFill>
                <a:schemeClr val="dk1"/>
              </a:solidFill>
              <a:latin typeface="Kanit"/>
              <a:ea typeface="Kanit"/>
              <a:cs typeface="Kanit"/>
              <a:sym typeface="Kanit"/>
            </a:endParaRPr>
          </a:p>
          <a:p>
            <a:pPr indent="-266700" lvl="0" marL="241300" rtl="0" algn="l">
              <a:spcBef>
                <a:spcPts val="300"/>
              </a:spcBef>
              <a:spcAft>
                <a:spcPts val="0"/>
              </a:spcAft>
              <a:buClr>
                <a:schemeClr val="dk2"/>
              </a:buClr>
              <a:buSzPts val="2200"/>
              <a:buFont typeface="Kanit Light"/>
              <a:buChar char="●"/>
            </a:pPr>
            <a:r>
              <a:rPr lang="en" sz="2200" u="sng">
                <a:solidFill>
                  <a:schemeClr val="hlink"/>
                </a:solidFill>
                <a:latin typeface="Kanit Light"/>
                <a:ea typeface="Kanit Light"/>
                <a:cs typeface="Kanit Light"/>
                <a:sym typeface="Kanit Light"/>
                <a:hlinkClick r:id="rId3"/>
              </a:rPr>
              <a:t>AZ Tank Trouble</a:t>
            </a:r>
            <a:endParaRPr sz="2200" u="sng">
              <a:solidFill>
                <a:schemeClr val="dk1"/>
              </a:solidFill>
              <a:latin typeface="Kanit Light"/>
              <a:ea typeface="Kanit Light"/>
              <a:cs typeface="Kanit Light"/>
              <a:sym typeface="Kanit Light"/>
            </a:endParaRPr>
          </a:p>
          <a:p>
            <a:pPr indent="0" lvl="0" marL="0" rtl="0" algn="l">
              <a:spcBef>
                <a:spcPts val="300"/>
              </a:spcBef>
              <a:spcAft>
                <a:spcPts val="0"/>
              </a:spcAft>
              <a:buNone/>
            </a:pPr>
            <a:r>
              <a:rPr lang="en" sz="2200">
                <a:solidFill>
                  <a:schemeClr val="dk1"/>
                </a:solidFill>
                <a:latin typeface="Kanit"/>
                <a:ea typeface="Kanit"/>
                <a:cs typeface="Kanit"/>
                <a:sym typeface="Kanit"/>
              </a:rPr>
              <a:t>Map</a:t>
            </a:r>
            <a:endParaRPr sz="2200">
              <a:solidFill>
                <a:schemeClr val="dk1"/>
              </a:solidFill>
              <a:latin typeface="Kanit"/>
              <a:ea typeface="Kanit"/>
              <a:cs typeface="Kanit"/>
              <a:sym typeface="Kanit"/>
            </a:endParaRPr>
          </a:p>
          <a:p>
            <a:pPr indent="-266700" lvl="0" marL="241300" rtl="0" algn="l">
              <a:spcBef>
                <a:spcPts val="300"/>
              </a:spcBef>
              <a:spcAft>
                <a:spcPts val="0"/>
              </a:spcAft>
              <a:buClr>
                <a:schemeClr val="dk2"/>
              </a:buClr>
              <a:buSzPts val="2200"/>
              <a:buFont typeface="Kanit Light"/>
              <a:buChar char="●"/>
            </a:pPr>
            <a:r>
              <a:rPr lang="en" sz="2200" u="sng">
                <a:solidFill>
                  <a:schemeClr val="hlink"/>
                </a:solidFill>
                <a:latin typeface="Kanit Light"/>
                <a:ea typeface="Kanit Light"/>
                <a:cs typeface="Kanit Light"/>
                <a:sym typeface="Kanit Light"/>
                <a:hlinkClick r:id="rId4"/>
              </a:rPr>
              <a:t>Được tạo bằng DFS, sau đó random xóa 10% số tường</a:t>
            </a:r>
            <a:endParaRPr sz="2200">
              <a:solidFill>
                <a:srgbClr val="FFFFFF"/>
              </a:solidFill>
              <a:latin typeface="Kanit Light"/>
              <a:ea typeface="Kanit Light"/>
              <a:cs typeface="Kanit Light"/>
              <a:sym typeface="Kanit Light"/>
            </a:endParaRPr>
          </a:p>
          <a:p>
            <a:pPr indent="0" lvl="0" marL="0" rtl="0" algn="l">
              <a:spcBef>
                <a:spcPts val="300"/>
              </a:spcBef>
              <a:spcAft>
                <a:spcPts val="0"/>
              </a:spcAft>
              <a:buNone/>
            </a:pPr>
            <a:r>
              <a:rPr lang="en" sz="2200">
                <a:solidFill>
                  <a:srgbClr val="FFFFFF"/>
                </a:solidFill>
                <a:latin typeface="Kanit Light"/>
                <a:ea typeface="Kanit Light"/>
                <a:cs typeface="Kanit Light"/>
                <a:sym typeface="Kanit Light"/>
              </a:rPr>
              <a:t>AI</a:t>
            </a:r>
            <a:endParaRPr sz="2200">
              <a:solidFill>
                <a:srgbClr val="FFFFFF"/>
              </a:solidFill>
              <a:latin typeface="Kanit Light"/>
              <a:ea typeface="Kanit Light"/>
              <a:cs typeface="Kanit Light"/>
              <a:sym typeface="Kanit Light"/>
            </a:endParaRPr>
          </a:p>
          <a:p>
            <a:pPr indent="-266700" lvl="0" marL="241300" rtl="0" algn="l">
              <a:spcBef>
                <a:spcPts val="300"/>
              </a:spcBef>
              <a:spcAft>
                <a:spcPts val="0"/>
              </a:spcAft>
              <a:buClr>
                <a:schemeClr val="dk2"/>
              </a:buClr>
              <a:buSzPts val="2200"/>
              <a:buFont typeface="Kanit Light"/>
              <a:buChar char="●"/>
            </a:pPr>
            <a:r>
              <a:rPr lang="en" sz="2200">
                <a:solidFill>
                  <a:srgbClr val="FFFFFF"/>
                </a:solidFill>
                <a:latin typeface="Kanit Light"/>
                <a:ea typeface="Kanit Light"/>
                <a:cs typeface="Kanit Light"/>
                <a:sym typeface="Kanit Light"/>
              </a:rPr>
              <a:t>Grok, ChatGPT, Gemini, Copilot</a:t>
            </a:r>
            <a:endParaRPr sz="2200">
              <a:solidFill>
                <a:srgbClr val="FFFFFF"/>
              </a:solidFill>
              <a:latin typeface="Kanit Light"/>
              <a:ea typeface="Kanit Light"/>
              <a:cs typeface="Kanit Light"/>
              <a:sym typeface="Kanit Light"/>
            </a:endParaRPr>
          </a:p>
        </p:txBody>
      </p:sp>
      <p:grpSp>
        <p:nvGrpSpPr>
          <p:cNvPr id="360" name="Google Shape;360;p39"/>
          <p:cNvGrpSpPr/>
          <p:nvPr/>
        </p:nvGrpSpPr>
        <p:grpSpPr>
          <a:xfrm>
            <a:off x="7915575" y="1023825"/>
            <a:ext cx="536998" cy="134100"/>
            <a:chOff x="7229775" y="947625"/>
            <a:chExt cx="536998" cy="134100"/>
          </a:xfrm>
        </p:grpSpPr>
        <p:sp>
          <p:nvSpPr>
            <p:cNvPr id="361" name="Google Shape;361;p39"/>
            <p:cNvSpPr/>
            <p:nvPr/>
          </p:nvSpPr>
          <p:spPr>
            <a:xfrm>
              <a:off x="7229775"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62" name="Google Shape;362;p39"/>
            <p:cNvSpPr/>
            <p:nvPr/>
          </p:nvSpPr>
          <p:spPr>
            <a:xfrm>
              <a:off x="7364074"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63" name="Google Shape;363;p39"/>
            <p:cNvSpPr/>
            <p:nvPr/>
          </p:nvSpPr>
          <p:spPr>
            <a:xfrm>
              <a:off x="7498374"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64" name="Google Shape;364;p39"/>
            <p:cNvSpPr/>
            <p:nvPr/>
          </p:nvSpPr>
          <p:spPr>
            <a:xfrm>
              <a:off x="7632673"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grpSp>
        <p:nvGrpSpPr>
          <p:cNvPr id="365" name="Google Shape;365;p39"/>
          <p:cNvGrpSpPr/>
          <p:nvPr/>
        </p:nvGrpSpPr>
        <p:grpSpPr>
          <a:xfrm>
            <a:off x="7915575" y="3827075"/>
            <a:ext cx="150300" cy="378950"/>
            <a:chOff x="205650" y="308475"/>
            <a:chExt cx="150300" cy="378950"/>
          </a:xfrm>
        </p:grpSpPr>
        <p:sp>
          <p:nvSpPr>
            <p:cNvPr id="366" name="Google Shape;366;p39"/>
            <p:cNvSpPr/>
            <p:nvPr/>
          </p:nvSpPr>
          <p:spPr>
            <a:xfrm>
              <a:off x="205650" y="308475"/>
              <a:ext cx="74100" cy="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67" name="Google Shape;367;p39"/>
            <p:cNvSpPr/>
            <p:nvPr/>
          </p:nvSpPr>
          <p:spPr>
            <a:xfrm>
              <a:off x="281850" y="460900"/>
              <a:ext cx="74100" cy="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68" name="Google Shape;368;p39"/>
            <p:cNvSpPr/>
            <p:nvPr/>
          </p:nvSpPr>
          <p:spPr>
            <a:xfrm>
              <a:off x="205650" y="613325"/>
              <a:ext cx="74100" cy="7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0"/>
          <p:cNvSpPr txBox="1"/>
          <p:nvPr>
            <p:ph type="title"/>
          </p:nvPr>
        </p:nvSpPr>
        <p:spPr>
          <a:xfrm>
            <a:off x="2391900" y="2138551"/>
            <a:ext cx="4360200" cy="11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Chạy thử nghiệm</a:t>
            </a:r>
            <a:endParaRPr>
              <a:latin typeface="Raleway"/>
              <a:ea typeface="Raleway"/>
              <a:cs typeface="Raleway"/>
              <a:sym typeface="Raleway"/>
            </a:endParaRPr>
          </a:p>
        </p:txBody>
      </p:sp>
      <p:sp>
        <p:nvSpPr>
          <p:cNvPr id="374" name="Google Shape;374;p40"/>
          <p:cNvSpPr txBox="1"/>
          <p:nvPr>
            <p:ph idx="2" type="title"/>
          </p:nvPr>
        </p:nvSpPr>
        <p:spPr>
          <a:xfrm>
            <a:off x="4027150" y="1081720"/>
            <a:ext cx="10899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06</a:t>
            </a:r>
            <a:endParaRPr>
              <a:latin typeface="Raleway"/>
              <a:ea typeface="Raleway"/>
              <a:cs typeface="Raleway"/>
              <a:sym typeface="Raleway"/>
            </a:endParaRPr>
          </a:p>
        </p:txBody>
      </p:sp>
      <p:grpSp>
        <p:nvGrpSpPr>
          <p:cNvPr id="375" name="Google Shape;375;p40"/>
          <p:cNvGrpSpPr/>
          <p:nvPr/>
        </p:nvGrpSpPr>
        <p:grpSpPr>
          <a:xfrm>
            <a:off x="7894100" y="3762250"/>
            <a:ext cx="226500" cy="378950"/>
            <a:chOff x="7894100" y="3762250"/>
            <a:chExt cx="226500" cy="378950"/>
          </a:xfrm>
        </p:grpSpPr>
        <p:sp>
          <p:nvSpPr>
            <p:cNvPr id="376" name="Google Shape;376;p40"/>
            <p:cNvSpPr/>
            <p:nvPr/>
          </p:nvSpPr>
          <p:spPr>
            <a:xfrm>
              <a:off x="8046500" y="3762250"/>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77" name="Google Shape;377;p40"/>
            <p:cNvSpPr/>
            <p:nvPr/>
          </p:nvSpPr>
          <p:spPr>
            <a:xfrm>
              <a:off x="7894100" y="3914675"/>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78" name="Google Shape;378;p40"/>
            <p:cNvSpPr/>
            <p:nvPr/>
          </p:nvSpPr>
          <p:spPr>
            <a:xfrm>
              <a:off x="8046500" y="4067100"/>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grpSp>
        <p:nvGrpSpPr>
          <p:cNvPr id="379" name="Google Shape;379;p40"/>
          <p:cNvGrpSpPr/>
          <p:nvPr/>
        </p:nvGrpSpPr>
        <p:grpSpPr>
          <a:xfrm>
            <a:off x="7229775" y="947625"/>
            <a:ext cx="536998" cy="134100"/>
            <a:chOff x="7229775" y="947625"/>
            <a:chExt cx="536998" cy="134100"/>
          </a:xfrm>
        </p:grpSpPr>
        <p:sp>
          <p:nvSpPr>
            <p:cNvPr id="380" name="Google Shape;380;p40"/>
            <p:cNvSpPr/>
            <p:nvPr/>
          </p:nvSpPr>
          <p:spPr>
            <a:xfrm>
              <a:off x="7229775"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81" name="Google Shape;381;p40"/>
            <p:cNvSpPr/>
            <p:nvPr/>
          </p:nvSpPr>
          <p:spPr>
            <a:xfrm>
              <a:off x="7364074"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82" name="Google Shape;382;p40"/>
            <p:cNvSpPr/>
            <p:nvPr/>
          </p:nvSpPr>
          <p:spPr>
            <a:xfrm>
              <a:off x="7498374"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83" name="Google Shape;383;p40"/>
            <p:cNvSpPr/>
            <p:nvPr/>
          </p:nvSpPr>
          <p:spPr>
            <a:xfrm>
              <a:off x="7632673"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1"/>
          <p:cNvSpPr txBox="1"/>
          <p:nvPr>
            <p:ph idx="1" type="subTitle"/>
          </p:nvPr>
        </p:nvSpPr>
        <p:spPr>
          <a:xfrm>
            <a:off x="2323175" y="2659250"/>
            <a:ext cx="6002700" cy="14415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a:p>
            <a:pPr indent="0" lvl="0" marL="0" rtl="0" algn="ctr">
              <a:spcBef>
                <a:spcPts val="0"/>
              </a:spcBef>
              <a:spcAft>
                <a:spcPts val="0"/>
              </a:spcAft>
              <a:buNone/>
            </a:pPr>
            <a:r>
              <a:rPr lang="en" sz="1900">
                <a:latin typeface="Kanit"/>
                <a:ea typeface="Kanit"/>
                <a:cs typeface="Kanit"/>
                <a:sym typeface="Kanit"/>
              </a:rPr>
              <a:t>Cảm ơn các bạn đã lắng nghe và trải nghiệm</a:t>
            </a:r>
            <a:endParaRPr sz="1900">
              <a:latin typeface="Kanit"/>
              <a:ea typeface="Kanit"/>
              <a:cs typeface="Kanit"/>
              <a:sym typeface="Kanit"/>
            </a:endParaRPr>
          </a:p>
          <a:p>
            <a:pPr indent="0" lvl="0" marL="0" rtl="0" algn="ctr">
              <a:spcBef>
                <a:spcPts val="0"/>
              </a:spcBef>
              <a:spcAft>
                <a:spcPts val="0"/>
              </a:spcAft>
              <a:buNone/>
            </a:pPr>
            <a:r>
              <a:rPr lang="en" sz="1900">
                <a:latin typeface="Kanit"/>
                <a:ea typeface="Kanit"/>
                <a:cs typeface="Kanit"/>
                <a:sym typeface="Kanit"/>
              </a:rPr>
              <a:t>Vui lòng cho chúng mình biết nếu bạn có bất cứ</a:t>
            </a:r>
            <a:endParaRPr sz="1900">
              <a:latin typeface="Kanit"/>
              <a:ea typeface="Kanit"/>
              <a:cs typeface="Kanit"/>
              <a:sym typeface="Kanit"/>
            </a:endParaRPr>
          </a:p>
          <a:p>
            <a:pPr indent="0" lvl="0" marL="0" rtl="0" algn="ctr">
              <a:spcBef>
                <a:spcPts val="0"/>
              </a:spcBef>
              <a:spcAft>
                <a:spcPts val="0"/>
              </a:spcAft>
              <a:buNone/>
            </a:pPr>
            <a:r>
              <a:rPr lang="en" sz="1900">
                <a:latin typeface="Kanit"/>
                <a:ea typeface="Kanit"/>
                <a:cs typeface="Kanit"/>
                <a:sym typeface="Kanit"/>
              </a:rPr>
              <a:t>thắc mắc nào về game.</a:t>
            </a:r>
            <a:endParaRPr sz="1900">
              <a:latin typeface="Kanit"/>
              <a:ea typeface="Kanit"/>
              <a:cs typeface="Kanit"/>
              <a:sym typeface="Kanit"/>
            </a:endParaRPr>
          </a:p>
          <a:p>
            <a:pPr indent="0" lvl="0" marL="0" rtl="0" algn="ctr">
              <a:spcBef>
                <a:spcPts val="0"/>
              </a:spcBef>
              <a:spcAft>
                <a:spcPts val="0"/>
              </a:spcAft>
              <a:buNone/>
            </a:pPr>
            <a:r>
              <a:t/>
            </a:r>
            <a:endParaRPr sz="1500">
              <a:latin typeface="Kanit"/>
              <a:ea typeface="Kanit"/>
              <a:cs typeface="Kanit"/>
              <a:sym typeface="Kanit"/>
            </a:endParaRPr>
          </a:p>
        </p:txBody>
      </p:sp>
      <p:sp>
        <p:nvSpPr>
          <p:cNvPr id="389" name="Google Shape;389;p41"/>
          <p:cNvSpPr txBox="1"/>
          <p:nvPr>
            <p:ph type="ctrTitle"/>
          </p:nvPr>
        </p:nvSpPr>
        <p:spPr>
          <a:xfrm>
            <a:off x="1753800" y="1402188"/>
            <a:ext cx="5636400" cy="93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700">
                <a:latin typeface="Orbitron Medium"/>
                <a:ea typeface="Orbitron Medium"/>
                <a:cs typeface="Orbitron Medium"/>
                <a:sym typeface="Orbitron Medium"/>
              </a:rPr>
              <a:t>Blitzkrieg</a:t>
            </a:r>
            <a:endParaRPr sz="7200">
              <a:latin typeface="Orbitron Medium"/>
              <a:ea typeface="Orbitron Medium"/>
              <a:cs typeface="Orbitron Medium"/>
              <a:sym typeface="Orbitron Medium"/>
            </a:endParaRPr>
          </a:p>
        </p:txBody>
      </p:sp>
      <p:grpSp>
        <p:nvGrpSpPr>
          <p:cNvPr id="390" name="Google Shape;390;p41"/>
          <p:cNvGrpSpPr/>
          <p:nvPr/>
        </p:nvGrpSpPr>
        <p:grpSpPr>
          <a:xfrm>
            <a:off x="7229775" y="947625"/>
            <a:ext cx="536998" cy="134100"/>
            <a:chOff x="7229775" y="947625"/>
            <a:chExt cx="536998" cy="134100"/>
          </a:xfrm>
        </p:grpSpPr>
        <p:sp>
          <p:nvSpPr>
            <p:cNvPr id="391" name="Google Shape;391;p41"/>
            <p:cNvSpPr/>
            <p:nvPr/>
          </p:nvSpPr>
          <p:spPr>
            <a:xfrm>
              <a:off x="7229775"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92" name="Google Shape;392;p41"/>
            <p:cNvSpPr/>
            <p:nvPr/>
          </p:nvSpPr>
          <p:spPr>
            <a:xfrm>
              <a:off x="7364074"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93" name="Google Shape;393;p41"/>
            <p:cNvSpPr/>
            <p:nvPr/>
          </p:nvSpPr>
          <p:spPr>
            <a:xfrm>
              <a:off x="7498374"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394" name="Google Shape;394;p41"/>
            <p:cNvSpPr/>
            <p:nvPr/>
          </p:nvSpPr>
          <p:spPr>
            <a:xfrm>
              <a:off x="7632673"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pic>
        <p:nvPicPr>
          <p:cNvPr id="395" name="Google Shape;395;p41"/>
          <p:cNvPicPr preferRelativeResize="0"/>
          <p:nvPr/>
        </p:nvPicPr>
        <p:blipFill>
          <a:blip r:embed="rId3">
            <a:alphaModFix/>
          </a:blip>
          <a:stretch>
            <a:fillRect/>
          </a:stretch>
        </p:blipFill>
        <p:spPr>
          <a:xfrm>
            <a:off x="1331350" y="2795338"/>
            <a:ext cx="1305423" cy="13054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ctrTitle"/>
          </p:nvPr>
        </p:nvSpPr>
        <p:spPr>
          <a:xfrm>
            <a:off x="1677650" y="1221300"/>
            <a:ext cx="5636400" cy="93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700">
                <a:latin typeface="Orbitron Medium"/>
                <a:ea typeface="Orbitron Medium"/>
                <a:cs typeface="Orbitron Medium"/>
                <a:sym typeface="Orbitron Medium"/>
              </a:rPr>
              <a:t>Blitzkrieg</a:t>
            </a:r>
            <a:endParaRPr sz="7200">
              <a:latin typeface="Orbitron Medium"/>
              <a:ea typeface="Orbitron Medium"/>
              <a:cs typeface="Orbitron Medium"/>
              <a:sym typeface="Orbitron Medium"/>
            </a:endParaRPr>
          </a:p>
        </p:txBody>
      </p:sp>
      <p:sp>
        <p:nvSpPr>
          <p:cNvPr id="199" name="Google Shape;199;p24"/>
          <p:cNvSpPr txBox="1"/>
          <p:nvPr>
            <p:ph idx="1" type="subTitle"/>
          </p:nvPr>
        </p:nvSpPr>
        <p:spPr>
          <a:xfrm>
            <a:off x="2953200" y="2480700"/>
            <a:ext cx="3237600" cy="14415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Kanit"/>
                <a:ea typeface="Kanit"/>
                <a:cs typeface="Kanit"/>
                <a:sym typeface="Kanit"/>
              </a:rPr>
              <a:t>— </a:t>
            </a:r>
            <a:r>
              <a:rPr lang="en">
                <a:latin typeface="Kanit"/>
                <a:ea typeface="Kanit"/>
                <a:cs typeface="Kanit"/>
                <a:sym typeface="Kanit"/>
              </a:rPr>
              <a:t>Thành viên —</a:t>
            </a:r>
            <a:endParaRPr>
              <a:latin typeface="Kanit"/>
              <a:ea typeface="Kanit"/>
              <a:cs typeface="Kanit"/>
              <a:sym typeface="Kanit"/>
            </a:endParaRPr>
          </a:p>
          <a:p>
            <a:pPr indent="0" lvl="0" marL="0" rtl="0" algn="ctr">
              <a:spcBef>
                <a:spcPts val="0"/>
              </a:spcBef>
              <a:spcAft>
                <a:spcPts val="0"/>
              </a:spcAft>
              <a:buNone/>
            </a:pPr>
            <a:r>
              <a:rPr lang="en">
                <a:latin typeface="Kanit"/>
                <a:ea typeface="Kanit"/>
                <a:cs typeface="Kanit"/>
                <a:sym typeface="Kanit"/>
              </a:rPr>
              <a:t>Đinh Nguyên Khoa, </a:t>
            </a:r>
            <a:endParaRPr>
              <a:latin typeface="Kanit"/>
              <a:ea typeface="Kanit"/>
              <a:cs typeface="Kanit"/>
              <a:sym typeface="Kanit"/>
            </a:endParaRPr>
          </a:p>
          <a:p>
            <a:pPr indent="0" lvl="0" marL="0" rtl="0" algn="ctr">
              <a:spcBef>
                <a:spcPts val="0"/>
              </a:spcBef>
              <a:spcAft>
                <a:spcPts val="0"/>
              </a:spcAft>
              <a:buNone/>
            </a:pPr>
            <a:r>
              <a:rPr lang="en">
                <a:latin typeface="Kanit"/>
                <a:ea typeface="Kanit"/>
                <a:cs typeface="Kanit"/>
                <a:sym typeface="Kanit"/>
              </a:rPr>
              <a:t>Trần Minh Hiếu (09), </a:t>
            </a:r>
            <a:endParaRPr>
              <a:latin typeface="Kanit"/>
              <a:ea typeface="Kanit"/>
              <a:cs typeface="Kanit"/>
              <a:sym typeface="Kanit"/>
            </a:endParaRPr>
          </a:p>
          <a:p>
            <a:pPr indent="0" lvl="0" marL="0" rtl="0" algn="ctr">
              <a:spcBef>
                <a:spcPts val="0"/>
              </a:spcBef>
              <a:spcAft>
                <a:spcPts val="0"/>
              </a:spcAft>
              <a:buNone/>
            </a:pPr>
            <a:r>
              <a:rPr lang="en">
                <a:latin typeface="Kanit"/>
                <a:ea typeface="Kanit"/>
                <a:cs typeface="Kanit"/>
                <a:sym typeface="Kanit"/>
              </a:rPr>
              <a:t>Nguyễn Trương Ngọc Huy, </a:t>
            </a:r>
            <a:endParaRPr>
              <a:latin typeface="Kanit"/>
              <a:ea typeface="Kanit"/>
              <a:cs typeface="Kanit"/>
              <a:sym typeface="Kanit"/>
            </a:endParaRPr>
          </a:p>
          <a:p>
            <a:pPr indent="0" lvl="0" marL="0" rtl="0" algn="ctr">
              <a:spcBef>
                <a:spcPts val="0"/>
              </a:spcBef>
              <a:spcAft>
                <a:spcPts val="0"/>
              </a:spcAft>
              <a:buNone/>
            </a:pPr>
            <a:r>
              <a:rPr lang="en">
                <a:latin typeface="Kanit"/>
                <a:ea typeface="Kanit"/>
                <a:cs typeface="Kanit"/>
                <a:sym typeface="Kanit"/>
              </a:rPr>
              <a:t>Phan Khánh Lâm</a:t>
            </a:r>
            <a:endParaRPr>
              <a:latin typeface="Kanit"/>
              <a:ea typeface="Kanit"/>
              <a:cs typeface="Kanit"/>
              <a:sym typeface="Kanit"/>
            </a:endParaRPr>
          </a:p>
          <a:p>
            <a:pPr indent="0" lvl="0" marL="0" rtl="0" algn="ctr">
              <a:spcBef>
                <a:spcPts val="0"/>
              </a:spcBef>
              <a:spcAft>
                <a:spcPts val="0"/>
              </a:spcAft>
              <a:buNone/>
            </a:pPr>
            <a:r>
              <a:rPr lang="en">
                <a:latin typeface="Kanit"/>
                <a:ea typeface="Kanit"/>
                <a:cs typeface="Kanit"/>
                <a:sym typeface="Kanit"/>
              </a:rPr>
              <a:t>—</a:t>
            </a:r>
            <a:endParaRPr>
              <a:latin typeface="Kanit"/>
              <a:ea typeface="Kanit"/>
              <a:cs typeface="Kanit"/>
              <a:sym typeface="Kanit"/>
            </a:endParaRPr>
          </a:p>
        </p:txBody>
      </p:sp>
      <p:grpSp>
        <p:nvGrpSpPr>
          <p:cNvPr id="200" name="Google Shape;200;p24"/>
          <p:cNvGrpSpPr/>
          <p:nvPr/>
        </p:nvGrpSpPr>
        <p:grpSpPr>
          <a:xfrm>
            <a:off x="7229775" y="947625"/>
            <a:ext cx="536998" cy="134100"/>
            <a:chOff x="7229775" y="947625"/>
            <a:chExt cx="536998" cy="134100"/>
          </a:xfrm>
        </p:grpSpPr>
        <p:sp>
          <p:nvSpPr>
            <p:cNvPr id="201" name="Google Shape;201;p24"/>
            <p:cNvSpPr/>
            <p:nvPr/>
          </p:nvSpPr>
          <p:spPr>
            <a:xfrm>
              <a:off x="7229775"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202" name="Google Shape;202;p24"/>
            <p:cNvSpPr/>
            <p:nvPr/>
          </p:nvSpPr>
          <p:spPr>
            <a:xfrm>
              <a:off x="7364074"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203" name="Google Shape;203;p24"/>
            <p:cNvSpPr/>
            <p:nvPr/>
          </p:nvSpPr>
          <p:spPr>
            <a:xfrm>
              <a:off x="7498374"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204" name="Google Shape;204;p24"/>
            <p:cNvSpPr/>
            <p:nvPr/>
          </p:nvSpPr>
          <p:spPr>
            <a:xfrm>
              <a:off x="7632673"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sp>
        <p:nvSpPr>
          <p:cNvPr id="205" name="Google Shape;205;p24"/>
          <p:cNvSpPr txBox="1"/>
          <p:nvPr/>
        </p:nvSpPr>
        <p:spPr>
          <a:xfrm>
            <a:off x="2715300" y="4527200"/>
            <a:ext cx="371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latin typeface="Orbitron Medium"/>
              <a:ea typeface="Orbitron Medium"/>
              <a:cs typeface="Orbitron Medium"/>
              <a:sym typeface="Orbitron Medium"/>
            </a:endParaRPr>
          </a:p>
          <a:p>
            <a:pPr indent="0" lvl="0" marL="0" rtl="0" algn="l">
              <a:spcBef>
                <a:spcPts val="0"/>
              </a:spcBef>
              <a:spcAft>
                <a:spcPts val="0"/>
              </a:spcAft>
              <a:buNone/>
            </a:pPr>
            <a:r>
              <a:rPr lang="en" sz="900">
                <a:solidFill>
                  <a:srgbClr val="E8EAED"/>
                </a:solidFill>
                <a:highlight>
                  <a:srgbClr val="303134"/>
                </a:highlight>
                <a:latin typeface="Orbitron Medium"/>
                <a:ea typeface="Orbitron Medium"/>
                <a:cs typeface="Orbitron Medium"/>
                <a:sym typeface="Orbitron Medium"/>
              </a:rPr>
              <a:t>The copyright of this game belongs to Blitzkrieg Team ©</a:t>
            </a:r>
            <a:endParaRPr sz="900">
              <a:solidFill>
                <a:srgbClr val="E8EAED"/>
              </a:solidFill>
              <a:highlight>
                <a:srgbClr val="303134"/>
              </a:highlight>
              <a:latin typeface="Orbitron Medium"/>
              <a:ea typeface="Orbitron Medium"/>
              <a:cs typeface="Orbitron Medium"/>
              <a:sym typeface="Orbitron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699425" y="387350"/>
            <a:ext cx="2361600" cy="90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900">
                <a:latin typeface="Kanit"/>
                <a:ea typeface="Kanit"/>
                <a:cs typeface="Kanit"/>
                <a:sym typeface="Kanit"/>
              </a:rPr>
              <a:t>Mục lục</a:t>
            </a:r>
            <a:endParaRPr sz="4900">
              <a:latin typeface="Kanit"/>
              <a:ea typeface="Kanit"/>
              <a:cs typeface="Kanit"/>
              <a:sym typeface="Kanit"/>
            </a:endParaRPr>
          </a:p>
        </p:txBody>
      </p:sp>
      <p:sp>
        <p:nvSpPr>
          <p:cNvPr id="211" name="Google Shape;211;p25"/>
          <p:cNvSpPr txBox="1"/>
          <p:nvPr>
            <p:ph idx="2" type="title"/>
          </p:nvPr>
        </p:nvSpPr>
        <p:spPr>
          <a:xfrm>
            <a:off x="862325" y="148088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latin typeface="Raleway"/>
                <a:ea typeface="Raleway"/>
                <a:cs typeface="Raleway"/>
                <a:sym typeface="Raleway"/>
              </a:rPr>
              <a:t>01</a:t>
            </a:r>
            <a:endParaRPr sz="2900">
              <a:latin typeface="Raleway"/>
              <a:ea typeface="Raleway"/>
              <a:cs typeface="Raleway"/>
              <a:sym typeface="Raleway"/>
            </a:endParaRPr>
          </a:p>
        </p:txBody>
      </p:sp>
      <p:sp>
        <p:nvSpPr>
          <p:cNvPr id="212" name="Google Shape;212;p25"/>
          <p:cNvSpPr txBox="1"/>
          <p:nvPr>
            <p:ph idx="3" type="title"/>
          </p:nvPr>
        </p:nvSpPr>
        <p:spPr>
          <a:xfrm>
            <a:off x="862325" y="2914291"/>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latin typeface="Raleway"/>
                <a:ea typeface="Raleway"/>
                <a:cs typeface="Raleway"/>
                <a:sym typeface="Raleway"/>
              </a:rPr>
              <a:t>04</a:t>
            </a:r>
            <a:endParaRPr sz="2900">
              <a:latin typeface="Raleway"/>
              <a:ea typeface="Raleway"/>
              <a:cs typeface="Raleway"/>
              <a:sym typeface="Raleway"/>
            </a:endParaRPr>
          </a:p>
        </p:txBody>
      </p:sp>
      <p:sp>
        <p:nvSpPr>
          <p:cNvPr id="213" name="Google Shape;213;p25"/>
          <p:cNvSpPr txBox="1"/>
          <p:nvPr>
            <p:ph idx="4" type="title"/>
          </p:nvPr>
        </p:nvSpPr>
        <p:spPr>
          <a:xfrm>
            <a:off x="3554100" y="148088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latin typeface="Raleway"/>
                <a:ea typeface="Raleway"/>
                <a:cs typeface="Raleway"/>
                <a:sym typeface="Raleway"/>
              </a:rPr>
              <a:t>02</a:t>
            </a:r>
            <a:endParaRPr sz="2900">
              <a:latin typeface="Raleway"/>
              <a:ea typeface="Raleway"/>
              <a:cs typeface="Raleway"/>
              <a:sym typeface="Raleway"/>
            </a:endParaRPr>
          </a:p>
        </p:txBody>
      </p:sp>
      <p:sp>
        <p:nvSpPr>
          <p:cNvPr id="214" name="Google Shape;214;p25"/>
          <p:cNvSpPr txBox="1"/>
          <p:nvPr>
            <p:ph idx="5" type="title"/>
          </p:nvPr>
        </p:nvSpPr>
        <p:spPr>
          <a:xfrm>
            <a:off x="3554100" y="2914291"/>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latin typeface="Raleway"/>
                <a:ea typeface="Raleway"/>
                <a:cs typeface="Raleway"/>
                <a:sym typeface="Raleway"/>
              </a:rPr>
              <a:t>05</a:t>
            </a:r>
            <a:endParaRPr sz="2900">
              <a:latin typeface="Raleway"/>
              <a:ea typeface="Raleway"/>
              <a:cs typeface="Raleway"/>
              <a:sym typeface="Raleway"/>
            </a:endParaRPr>
          </a:p>
        </p:txBody>
      </p:sp>
      <p:sp>
        <p:nvSpPr>
          <p:cNvPr id="215" name="Google Shape;215;p25"/>
          <p:cNvSpPr txBox="1"/>
          <p:nvPr>
            <p:ph idx="6" type="title"/>
          </p:nvPr>
        </p:nvSpPr>
        <p:spPr>
          <a:xfrm>
            <a:off x="6260875" y="148088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latin typeface="Raleway"/>
                <a:ea typeface="Raleway"/>
                <a:cs typeface="Raleway"/>
                <a:sym typeface="Raleway"/>
              </a:rPr>
              <a:t>03</a:t>
            </a:r>
            <a:endParaRPr sz="2900">
              <a:latin typeface="Raleway"/>
              <a:ea typeface="Raleway"/>
              <a:cs typeface="Raleway"/>
              <a:sym typeface="Raleway"/>
            </a:endParaRPr>
          </a:p>
        </p:txBody>
      </p:sp>
      <p:sp>
        <p:nvSpPr>
          <p:cNvPr id="216" name="Google Shape;216;p25"/>
          <p:cNvSpPr txBox="1"/>
          <p:nvPr>
            <p:ph idx="1" type="subTitle"/>
          </p:nvPr>
        </p:nvSpPr>
        <p:spPr>
          <a:xfrm>
            <a:off x="862325" y="1984475"/>
            <a:ext cx="13197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Raleway"/>
                <a:ea typeface="Raleway"/>
                <a:cs typeface="Raleway"/>
                <a:sym typeface="Raleway"/>
              </a:rPr>
              <a:t>Giới thiệu</a:t>
            </a:r>
            <a:endParaRPr sz="1900">
              <a:latin typeface="Raleway"/>
              <a:ea typeface="Raleway"/>
              <a:cs typeface="Raleway"/>
              <a:sym typeface="Raleway"/>
            </a:endParaRPr>
          </a:p>
        </p:txBody>
      </p:sp>
      <p:sp>
        <p:nvSpPr>
          <p:cNvPr id="217" name="Google Shape;217;p25"/>
          <p:cNvSpPr txBox="1"/>
          <p:nvPr>
            <p:ph idx="8" type="subTitle"/>
          </p:nvPr>
        </p:nvSpPr>
        <p:spPr>
          <a:xfrm>
            <a:off x="6114325" y="1984475"/>
            <a:ext cx="20358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Raleway"/>
                <a:ea typeface="Raleway"/>
                <a:cs typeface="Raleway"/>
                <a:sym typeface="Raleway"/>
              </a:rPr>
              <a:t>Cách chơi</a:t>
            </a:r>
            <a:endParaRPr sz="1900">
              <a:latin typeface="Raleway"/>
              <a:ea typeface="Raleway"/>
              <a:cs typeface="Raleway"/>
              <a:sym typeface="Raleway"/>
            </a:endParaRPr>
          </a:p>
        </p:txBody>
      </p:sp>
      <p:sp>
        <p:nvSpPr>
          <p:cNvPr id="218" name="Google Shape;218;p25"/>
          <p:cNvSpPr txBox="1"/>
          <p:nvPr>
            <p:ph idx="9" type="subTitle"/>
          </p:nvPr>
        </p:nvSpPr>
        <p:spPr>
          <a:xfrm>
            <a:off x="3552300" y="1984475"/>
            <a:ext cx="20208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Raleway"/>
                <a:ea typeface="Raleway"/>
                <a:cs typeface="Raleway"/>
                <a:sym typeface="Raleway"/>
              </a:rPr>
              <a:t>Hướng phát triển</a:t>
            </a:r>
            <a:endParaRPr sz="1900">
              <a:latin typeface="Raleway"/>
              <a:ea typeface="Raleway"/>
              <a:cs typeface="Raleway"/>
              <a:sym typeface="Raleway"/>
            </a:endParaRPr>
          </a:p>
        </p:txBody>
      </p:sp>
      <p:sp>
        <p:nvSpPr>
          <p:cNvPr id="219" name="Google Shape;219;p25"/>
          <p:cNvSpPr txBox="1"/>
          <p:nvPr>
            <p:ph idx="13" type="subTitle"/>
          </p:nvPr>
        </p:nvSpPr>
        <p:spPr>
          <a:xfrm>
            <a:off x="3544800" y="3361900"/>
            <a:ext cx="20358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Raleway"/>
                <a:ea typeface="Raleway"/>
                <a:cs typeface="Raleway"/>
                <a:sym typeface="Raleway"/>
              </a:rPr>
              <a:t>Các tài liệu đã tham khảo</a:t>
            </a:r>
            <a:endParaRPr sz="1900">
              <a:latin typeface="Raleway"/>
              <a:ea typeface="Raleway"/>
              <a:cs typeface="Raleway"/>
              <a:sym typeface="Raleway"/>
            </a:endParaRPr>
          </a:p>
        </p:txBody>
      </p:sp>
      <p:sp>
        <p:nvSpPr>
          <p:cNvPr id="220" name="Google Shape;220;p25"/>
          <p:cNvSpPr txBox="1"/>
          <p:nvPr>
            <p:ph idx="14" type="subTitle"/>
          </p:nvPr>
        </p:nvSpPr>
        <p:spPr>
          <a:xfrm>
            <a:off x="862325" y="3351500"/>
            <a:ext cx="20172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Raleway"/>
                <a:ea typeface="Raleway"/>
                <a:cs typeface="Raleway"/>
                <a:sym typeface="Raleway"/>
              </a:rPr>
              <a:t>Các thành viên và đóng góp</a:t>
            </a:r>
            <a:endParaRPr sz="1900">
              <a:latin typeface="Raleway"/>
              <a:ea typeface="Raleway"/>
              <a:cs typeface="Raleway"/>
              <a:sym typeface="Raleway"/>
            </a:endParaRPr>
          </a:p>
        </p:txBody>
      </p:sp>
      <p:sp>
        <p:nvSpPr>
          <p:cNvPr id="221" name="Google Shape;221;p25"/>
          <p:cNvSpPr txBox="1"/>
          <p:nvPr>
            <p:ph idx="5" type="title"/>
          </p:nvPr>
        </p:nvSpPr>
        <p:spPr>
          <a:xfrm>
            <a:off x="6270175" y="2914291"/>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latin typeface="Raleway"/>
                <a:ea typeface="Raleway"/>
                <a:cs typeface="Raleway"/>
                <a:sym typeface="Raleway"/>
              </a:rPr>
              <a:t>06</a:t>
            </a:r>
            <a:endParaRPr sz="2900">
              <a:latin typeface="Raleway"/>
              <a:ea typeface="Raleway"/>
              <a:cs typeface="Raleway"/>
              <a:sym typeface="Raleway"/>
            </a:endParaRPr>
          </a:p>
        </p:txBody>
      </p:sp>
      <p:sp>
        <p:nvSpPr>
          <p:cNvPr id="222" name="Google Shape;222;p25"/>
          <p:cNvSpPr txBox="1"/>
          <p:nvPr>
            <p:ph idx="13" type="subTitle"/>
          </p:nvPr>
        </p:nvSpPr>
        <p:spPr>
          <a:xfrm>
            <a:off x="6260875" y="3361900"/>
            <a:ext cx="2035800" cy="6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Raleway"/>
                <a:ea typeface="Raleway"/>
                <a:cs typeface="Raleway"/>
                <a:sym typeface="Raleway"/>
              </a:rPr>
              <a:t>Chạy thử nghi</a:t>
            </a:r>
            <a:endParaRPr sz="1900">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2391900" y="2138551"/>
            <a:ext cx="4360200" cy="11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Giới thiệu</a:t>
            </a:r>
            <a:endParaRPr>
              <a:latin typeface="Raleway"/>
              <a:ea typeface="Raleway"/>
              <a:cs typeface="Raleway"/>
              <a:sym typeface="Raleway"/>
            </a:endParaRPr>
          </a:p>
        </p:txBody>
      </p:sp>
      <p:sp>
        <p:nvSpPr>
          <p:cNvPr id="228" name="Google Shape;228;p26"/>
          <p:cNvSpPr txBox="1"/>
          <p:nvPr>
            <p:ph idx="2" type="title"/>
          </p:nvPr>
        </p:nvSpPr>
        <p:spPr>
          <a:xfrm>
            <a:off x="4027150" y="1081720"/>
            <a:ext cx="10899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01</a:t>
            </a:r>
            <a:endParaRPr>
              <a:latin typeface="Raleway"/>
              <a:ea typeface="Raleway"/>
              <a:cs typeface="Raleway"/>
              <a:sym typeface="Raleway"/>
            </a:endParaRPr>
          </a:p>
        </p:txBody>
      </p:sp>
      <p:grpSp>
        <p:nvGrpSpPr>
          <p:cNvPr id="229" name="Google Shape;229;p26"/>
          <p:cNvGrpSpPr/>
          <p:nvPr/>
        </p:nvGrpSpPr>
        <p:grpSpPr>
          <a:xfrm>
            <a:off x="7894100" y="3762250"/>
            <a:ext cx="226500" cy="378950"/>
            <a:chOff x="7894100" y="3762250"/>
            <a:chExt cx="226500" cy="378950"/>
          </a:xfrm>
        </p:grpSpPr>
        <p:sp>
          <p:nvSpPr>
            <p:cNvPr id="230" name="Google Shape;230;p26"/>
            <p:cNvSpPr/>
            <p:nvPr/>
          </p:nvSpPr>
          <p:spPr>
            <a:xfrm>
              <a:off x="8046500" y="3762250"/>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231" name="Google Shape;231;p26"/>
            <p:cNvSpPr/>
            <p:nvPr/>
          </p:nvSpPr>
          <p:spPr>
            <a:xfrm>
              <a:off x="7894100" y="3914675"/>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232" name="Google Shape;232;p26"/>
            <p:cNvSpPr/>
            <p:nvPr/>
          </p:nvSpPr>
          <p:spPr>
            <a:xfrm>
              <a:off x="8046500" y="4067100"/>
              <a:ext cx="74100" cy="7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grpSp>
        <p:nvGrpSpPr>
          <p:cNvPr id="233" name="Google Shape;233;p26"/>
          <p:cNvGrpSpPr/>
          <p:nvPr/>
        </p:nvGrpSpPr>
        <p:grpSpPr>
          <a:xfrm>
            <a:off x="7229775" y="947625"/>
            <a:ext cx="536998" cy="134100"/>
            <a:chOff x="7229775" y="947625"/>
            <a:chExt cx="536998" cy="134100"/>
          </a:xfrm>
        </p:grpSpPr>
        <p:sp>
          <p:nvSpPr>
            <p:cNvPr id="234" name="Google Shape;234;p26"/>
            <p:cNvSpPr/>
            <p:nvPr/>
          </p:nvSpPr>
          <p:spPr>
            <a:xfrm>
              <a:off x="7229775"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235" name="Google Shape;235;p26"/>
            <p:cNvSpPr/>
            <p:nvPr/>
          </p:nvSpPr>
          <p:spPr>
            <a:xfrm>
              <a:off x="7364074"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236" name="Google Shape;236;p26"/>
            <p:cNvSpPr/>
            <p:nvPr/>
          </p:nvSpPr>
          <p:spPr>
            <a:xfrm>
              <a:off x="7498374"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sp>
          <p:nvSpPr>
            <p:cNvPr id="237" name="Google Shape;237;p26"/>
            <p:cNvSpPr/>
            <p:nvPr/>
          </p:nvSpPr>
          <p:spPr>
            <a:xfrm>
              <a:off x="7632673" y="947625"/>
              <a:ext cx="134100" cy="134100"/>
            </a:xfrm>
            <a:prstGeom prst="mathPlus">
              <a:avLst>
                <a:gd fmla="val 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nit"/>
                <a:ea typeface="Kanit"/>
                <a:cs typeface="Kanit"/>
                <a:sym typeface="Kanit"/>
              </a:endParaRPr>
            </a:p>
          </p:txBody>
        </p:sp>
      </p:grpSp>
      <p:sp>
        <p:nvSpPr>
          <p:cNvPr id="238" name="Google Shape;238;p26"/>
          <p:cNvSpPr txBox="1"/>
          <p:nvPr/>
        </p:nvSpPr>
        <p:spPr>
          <a:xfrm>
            <a:off x="2715300" y="4527200"/>
            <a:ext cx="371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latin typeface="Orbitron Medium"/>
              <a:ea typeface="Orbitron Medium"/>
              <a:cs typeface="Orbitron Medium"/>
              <a:sym typeface="Orbitron Medium"/>
            </a:endParaRPr>
          </a:p>
          <a:p>
            <a:pPr indent="0" lvl="0" marL="0" rtl="0" algn="l">
              <a:spcBef>
                <a:spcPts val="0"/>
              </a:spcBef>
              <a:spcAft>
                <a:spcPts val="0"/>
              </a:spcAft>
              <a:buNone/>
            </a:pPr>
            <a:r>
              <a:rPr lang="en" sz="900">
                <a:solidFill>
                  <a:srgbClr val="E8EAED"/>
                </a:solidFill>
                <a:highlight>
                  <a:srgbClr val="303134"/>
                </a:highlight>
                <a:latin typeface="Orbitron Medium"/>
                <a:ea typeface="Orbitron Medium"/>
                <a:cs typeface="Orbitron Medium"/>
                <a:sym typeface="Orbitron Medium"/>
              </a:rPr>
              <a:t>The copyright of this game belongs to Blitzkrieg Team ©</a:t>
            </a:r>
            <a:endParaRPr sz="900">
              <a:solidFill>
                <a:srgbClr val="E8EAED"/>
              </a:solidFill>
              <a:highlight>
                <a:srgbClr val="303134"/>
              </a:highlight>
              <a:latin typeface="Orbitron Medium"/>
              <a:ea typeface="Orbitron Medium"/>
              <a:cs typeface="Orbitron Medium"/>
              <a:sym typeface="Orbitron Medium"/>
            </a:endParaRPr>
          </a:p>
        </p:txBody>
      </p:sp>
      <p:sp>
        <p:nvSpPr>
          <p:cNvPr id="239" name="Google Shape;239;p26"/>
          <p:cNvSpPr txBox="1"/>
          <p:nvPr/>
        </p:nvSpPr>
        <p:spPr>
          <a:xfrm>
            <a:off x="4693725" y="2560625"/>
            <a:ext cx="4457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Kanit Light"/>
              <a:ea typeface="Kanit Light"/>
              <a:cs typeface="Kanit Light"/>
              <a:sym typeface="Kanit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ph type="title"/>
          </p:nvPr>
        </p:nvSpPr>
        <p:spPr>
          <a:xfrm>
            <a:off x="552225" y="347975"/>
            <a:ext cx="8336400" cy="27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Blitzkrieg là một trò chơi chiến thuật hành động, sinh tồn, thắng bại tại kỹ năng lấy cảm hứng từ các cuộc chiến tranh thế giới. Hai anh em ngồi trên hai xe tank khác nhau và bắn ra những cục kẹo đồng. Ai ăn trúng kẹo đồng sẽ thua.</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Trong game còn bao gồm các skill như laser, làm nhỏ xe tăng, mìn, v.v. nhằm tăng độ thú vị cho game</a:t>
            </a:r>
            <a:endParaRPr>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28"/>
          <p:cNvPicPr preferRelativeResize="0"/>
          <p:nvPr/>
        </p:nvPicPr>
        <p:blipFill>
          <a:blip r:embed="rId3">
            <a:alphaModFix/>
          </a:blip>
          <a:stretch>
            <a:fillRect/>
          </a:stretch>
        </p:blipFill>
        <p:spPr>
          <a:xfrm>
            <a:off x="249163" y="152400"/>
            <a:ext cx="8645685"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29"/>
          <p:cNvPicPr preferRelativeResize="0"/>
          <p:nvPr/>
        </p:nvPicPr>
        <p:blipFill>
          <a:blip r:embed="rId3">
            <a:alphaModFix/>
          </a:blip>
          <a:stretch>
            <a:fillRect/>
          </a:stretch>
        </p:blipFill>
        <p:spPr>
          <a:xfrm>
            <a:off x="259938" y="152400"/>
            <a:ext cx="8624136"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0"/>
          <p:cNvPicPr preferRelativeResize="0"/>
          <p:nvPr/>
        </p:nvPicPr>
        <p:blipFill>
          <a:blip r:embed="rId3">
            <a:alphaModFix/>
          </a:blip>
          <a:stretch>
            <a:fillRect/>
          </a:stretch>
        </p:blipFill>
        <p:spPr>
          <a:xfrm>
            <a:off x="241088" y="152400"/>
            <a:ext cx="8661814"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1"/>
          <p:cNvPicPr preferRelativeResize="0"/>
          <p:nvPr/>
        </p:nvPicPr>
        <p:blipFill>
          <a:blip r:embed="rId3">
            <a:alphaModFix/>
          </a:blip>
          <a:stretch>
            <a:fillRect/>
          </a:stretch>
        </p:blipFill>
        <p:spPr>
          <a:xfrm>
            <a:off x="251413" y="152400"/>
            <a:ext cx="8641175" cy="48386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 Design Agency by Slidesgo">
  <a:themeElements>
    <a:clrScheme name="Simple Light">
      <a:dk1>
        <a:srgbClr val="FFFFFF"/>
      </a:dk1>
      <a:lt1>
        <a:srgbClr val="000000"/>
      </a:lt1>
      <a:dk2>
        <a:srgbClr val="DD3D6E"/>
      </a:dk2>
      <a:lt2>
        <a:srgbClr val="6ABFDA"/>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